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5" r:id="rId6"/>
    <p:sldId id="266" r:id="rId7"/>
    <p:sldId id="261" r:id="rId8"/>
    <p:sldId id="268" r:id="rId9"/>
    <p:sldId id="269" r:id="rId10"/>
    <p:sldId id="270" r:id="rId11"/>
    <p:sldId id="271" r:id="rId12"/>
    <p:sldId id="272" r:id="rId13"/>
    <p:sldId id="260" r:id="rId14"/>
    <p:sldId id="273" r:id="rId15"/>
    <p:sldId id="262" r:id="rId16"/>
    <p:sldId id="267" r:id="rId17"/>
    <p:sldId id="263" r:id="rId18"/>
    <p:sldId id="264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80E1BC-D000-4BFF-B1FD-F80449C38728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6CB40D7-763B-495B-B600-B5E3B2ECCAF1}">
      <dgm:prSet/>
      <dgm:spPr/>
      <dgm:t>
        <a:bodyPr/>
        <a:lstStyle/>
        <a:p>
          <a:r>
            <a:rPr lang="en-US" dirty="0"/>
            <a:t>Mon parcours</a:t>
          </a:r>
        </a:p>
      </dgm:t>
    </dgm:pt>
    <dgm:pt modelId="{E95A5E1C-412D-4079-9924-64A724457BED}" type="parTrans" cxnId="{20937A7F-79FD-41F8-B63B-4084F90E5CA9}">
      <dgm:prSet/>
      <dgm:spPr/>
      <dgm:t>
        <a:bodyPr/>
        <a:lstStyle/>
        <a:p>
          <a:endParaRPr lang="en-US"/>
        </a:p>
      </dgm:t>
    </dgm:pt>
    <dgm:pt modelId="{B92313E9-A100-4FB0-805F-0E835FC8E776}" type="sibTrans" cxnId="{20937A7F-79FD-41F8-B63B-4084F90E5CA9}">
      <dgm:prSet/>
      <dgm:spPr/>
      <dgm:t>
        <a:bodyPr/>
        <a:lstStyle/>
        <a:p>
          <a:endParaRPr lang="en-US"/>
        </a:p>
      </dgm:t>
    </dgm:pt>
    <dgm:pt modelId="{21016149-266F-49F4-9CF1-3661F2A403BD}">
      <dgm:prSet/>
      <dgm:spPr/>
      <dgm:t>
        <a:bodyPr/>
        <a:lstStyle/>
        <a:p>
          <a:r>
            <a:rPr lang="en-US"/>
            <a:t>Présentation de l'entreprise</a:t>
          </a:r>
        </a:p>
      </dgm:t>
    </dgm:pt>
    <dgm:pt modelId="{E590B1B7-1487-4D10-8BE9-1644AD8A4263}" type="parTrans" cxnId="{14B75D7A-94E3-4721-B095-3B7BD93F11C0}">
      <dgm:prSet/>
      <dgm:spPr/>
      <dgm:t>
        <a:bodyPr/>
        <a:lstStyle/>
        <a:p>
          <a:endParaRPr lang="en-US"/>
        </a:p>
      </dgm:t>
    </dgm:pt>
    <dgm:pt modelId="{A231C11D-FC81-412B-B31D-9453C3622143}" type="sibTrans" cxnId="{14B75D7A-94E3-4721-B095-3B7BD93F11C0}">
      <dgm:prSet/>
      <dgm:spPr/>
      <dgm:t>
        <a:bodyPr/>
        <a:lstStyle/>
        <a:p>
          <a:endParaRPr lang="en-US"/>
        </a:p>
      </dgm:t>
    </dgm:pt>
    <dgm:pt modelId="{F896991D-7970-4F9A-B8B0-283665523115}">
      <dgm:prSet/>
      <dgm:spPr/>
      <dgm:t>
        <a:bodyPr/>
        <a:lstStyle/>
        <a:p>
          <a:r>
            <a:rPr lang="en-US" dirty="0"/>
            <a:t>Mon </a:t>
          </a:r>
          <a:r>
            <a:rPr lang="en-US" dirty="0" err="1"/>
            <a:t>rôle</a:t>
          </a:r>
          <a:r>
            <a:rPr lang="en-US" dirty="0"/>
            <a:t> à </a:t>
          </a:r>
          <a:r>
            <a:rPr lang="en-US" dirty="0" err="1"/>
            <a:t>l'URSSAF</a:t>
          </a:r>
          <a:r>
            <a:rPr lang="en-US" dirty="0"/>
            <a:t>, </a:t>
          </a:r>
          <a:r>
            <a:rPr lang="en-US" dirty="0" err="1"/>
            <a:t>mes</a:t>
          </a:r>
          <a:r>
            <a:rPr lang="en-US" dirty="0"/>
            <a:t> missions</a:t>
          </a:r>
        </a:p>
      </dgm:t>
    </dgm:pt>
    <dgm:pt modelId="{F9A880AC-A76D-4349-AE18-C47B8BEBCC71}" type="parTrans" cxnId="{101F26FD-9C76-4F5B-ADE5-9CA46D9F4D57}">
      <dgm:prSet/>
      <dgm:spPr/>
      <dgm:t>
        <a:bodyPr/>
        <a:lstStyle/>
        <a:p>
          <a:endParaRPr lang="en-US"/>
        </a:p>
      </dgm:t>
    </dgm:pt>
    <dgm:pt modelId="{BF73CECD-1813-44AA-A03A-80A18A972B6F}" type="sibTrans" cxnId="{101F26FD-9C76-4F5B-ADE5-9CA46D9F4D57}">
      <dgm:prSet/>
      <dgm:spPr/>
      <dgm:t>
        <a:bodyPr/>
        <a:lstStyle/>
        <a:p>
          <a:endParaRPr lang="en-US"/>
        </a:p>
      </dgm:t>
    </dgm:pt>
    <dgm:pt modelId="{86AA7AA3-032A-4788-AF27-2FCB864C3192}">
      <dgm:prSet/>
      <dgm:spPr/>
      <dgm:t>
        <a:bodyPr/>
        <a:lstStyle/>
        <a:p>
          <a:r>
            <a:rPr lang="en-US"/>
            <a:t>Veille technologique</a:t>
          </a:r>
        </a:p>
      </dgm:t>
    </dgm:pt>
    <dgm:pt modelId="{5AB9B8E9-F70B-418A-B4CC-A2876C37435D}" type="parTrans" cxnId="{1854387C-B777-4F23-B6F7-2FB0AC1AC15C}">
      <dgm:prSet/>
      <dgm:spPr/>
      <dgm:t>
        <a:bodyPr/>
        <a:lstStyle/>
        <a:p>
          <a:endParaRPr lang="en-US"/>
        </a:p>
      </dgm:t>
    </dgm:pt>
    <dgm:pt modelId="{3DC68AC7-C758-4801-AEB8-743FA8DA8D52}" type="sibTrans" cxnId="{1854387C-B777-4F23-B6F7-2FB0AC1AC15C}">
      <dgm:prSet/>
      <dgm:spPr/>
      <dgm:t>
        <a:bodyPr/>
        <a:lstStyle/>
        <a:p>
          <a:endParaRPr lang="en-US"/>
        </a:p>
      </dgm:t>
    </dgm:pt>
    <dgm:pt modelId="{792E91D6-7976-4A56-8E23-8E06D0DF2CCB}">
      <dgm:prSet/>
      <dgm:spPr/>
      <dgm:t>
        <a:bodyPr/>
        <a:lstStyle/>
        <a:p>
          <a:r>
            <a:rPr lang="en-US"/>
            <a:t>Organisation de mon développement professionnel</a:t>
          </a:r>
        </a:p>
      </dgm:t>
    </dgm:pt>
    <dgm:pt modelId="{DB180778-FE9B-42D1-86C4-6660B6E59A5C}" type="parTrans" cxnId="{6918E061-30A5-404D-96AA-82BE3A70ABA3}">
      <dgm:prSet/>
      <dgm:spPr/>
      <dgm:t>
        <a:bodyPr/>
        <a:lstStyle/>
        <a:p>
          <a:endParaRPr lang="en-US"/>
        </a:p>
      </dgm:t>
    </dgm:pt>
    <dgm:pt modelId="{CA84F29D-9268-4A3E-A82E-215D462718A9}" type="sibTrans" cxnId="{6918E061-30A5-404D-96AA-82BE3A70ABA3}">
      <dgm:prSet/>
      <dgm:spPr/>
      <dgm:t>
        <a:bodyPr/>
        <a:lstStyle/>
        <a:p>
          <a:endParaRPr lang="en-US"/>
        </a:p>
      </dgm:t>
    </dgm:pt>
    <dgm:pt modelId="{2A2F5F1C-F867-4BC8-9266-D74A0BBC79C2}">
      <dgm:prSet/>
      <dgm:spPr/>
      <dgm:t>
        <a:bodyPr/>
        <a:lstStyle/>
        <a:p>
          <a:r>
            <a:rPr lang="en-US" dirty="0" err="1"/>
            <a:t>Mes</a:t>
          </a:r>
          <a:r>
            <a:rPr lang="en-US" dirty="0"/>
            <a:t> </a:t>
          </a:r>
          <a:r>
            <a:rPr lang="fr-FR" noProof="0" dirty="0"/>
            <a:t>objectifs</a:t>
          </a:r>
          <a:r>
            <a:rPr lang="en-US" dirty="0"/>
            <a:t> </a:t>
          </a:r>
          <a:endParaRPr lang="fr-FR" noProof="0" dirty="0"/>
        </a:p>
      </dgm:t>
    </dgm:pt>
    <dgm:pt modelId="{BB0F55E5-49A2-4BA9-9867-CE913E0047C4}" type="parTrans" cxnId="{AC1D0813-C4E1-4D5A-9135-38631EC0CDAF}">
      <dgm:prSet/>
      <dgm:spPr/>
      <dgm:t>
        <a:bodyPr/>
        <a:lstStyle/>
        <a:p>
          <a:endParaRPr lang="en-US"/>
        </a:p>
      </dgm:t>
    </dgm:pt>
    <dgm:pt modelId="{B2916D74-149C-495A-A6D8-B0659468772E}" type="sibTrans" cxnId="{AC1D0813-C4E1-4D5A-9135-38631EC0CDAF}">
      <dgm:prSet/>
      <dgm:spPr/>
      <dgm:t>
        <a:bodyPr/>
        <a:lstStyle/>
        <a:p>
          <a:endParaRPr lang="en-US"/>
        </a:p>
      </dgm:t>
    </dgm:pt>
    <dgm:pt modelId="{CDA5BA9A-D203-4013-9A6D-FF66A0A7EAA3}">
      <dgm:prSet/>
      <dgm:spPr/>
      <dgm:t>
        <a:bodyPr/>
        <a:lstStyle/>
        <a:p>
          <a:r>
            <a:rPr lang="en-US"/>
            <a:t>Tableau de synthèse</a:t>
          </a:r>
          <a:endParaRPr lang="en-US" dirty="0"/>
        </a:p>
      </dgm:t>
    </dgm:pt>
    <dgm:pt modelId="{7E679954-D0D8-4955-B3B1-349FB436325C}" type="parTrans" cxnId="{8D1B4D5F-13BF-4A87-A8C7-923B7756444C}">
      <dgm:prSet/>
      <dgm:spPr/>
      <dgm:t>
        <a:bodyPr/>
        <a:lstStyle/>
        <a:p>
          <a:endParaRPr lang="fr-FR"/>
        </a:p>
      </dgm:t>
    </dgm:pt>
    <dgm:pt modelId="{5167810E-E610-496A-86C2-8CBB5B189449}" type="sibTrans" cxnId="{8D1B4D5F-13BF-4A87-A8C7-923B7756444C}">
      <dgm:prSet/>
      <dgm:spPr/>
      <dgm:t>
        <a:bodyPr/>
        <a:lstStyle/>
        <a:p>
          <a:endParaRPr lang="fr-FR"/>
        </a:p>
      </dgm:t>
    </dgm:pt>
    <dgm:pt modelId="{FF5F4CE8-FC8A-4DB2-AAFE-4ED804DED76B}" type="pres">
      <dgm:prSet presAssocID="{C080E1BC-D000-4BFF-B1FD-F80449C38728}" presName="vert0" presStyleCnt="0">
        <dgm:presLayoutVars>
          <dgm:dir/>
          <dgm:animOne val="branch"/>
          <dgm:animLvl val="lvl"/>
        </dgm:presLayoutVars>
      </dgm:prSet>
      <dgm:spPr/>
    </dgm:pt>
    <dgm:pt modelId="{0A1791D3-E38A-4EBE-8F8E-EB3931ADEEAF}" type="pres">
      <dgm:prSet presAssocID="{76CB40D7-763B-495B-B600-B5E3B2ECCAF1}" presName="thickLine" presStyleLbl="alignNode1" presStyleIdx="0" presStyleCnt="7"/>
      <dgm:spPr/>
    </dgm:pt>
    <dgm:pt modelId="{27748CB7-F771-4FCE-BD5B-9FEEA1D99801}" type="pres">
      <dgm:prSet presAssocID="{76CB40D7-763B-495B-B600-B5E3B2ECCAF1}" presName="horz1" presStyleCnt="0"/>
      <dgm:spPr/>
    </dgm:pt>
    <dgm:pt modelId="{44321230-5E11-4D28-9F48-187320F29CA8}" type="pres">
      <dgm:prSet presAssocID="{76CB40D7-763B-495B-B600-B5E3B2ECCAF1}" presName="tx1" presStyleLbl="revTx" presStyleIdx="0" presStyleCnt="7"/>
      <dgm:spPr/>
    </dgm:pt>
    <dgm:pt modelId="{C0971FBF-4DEA-4D70-99CF-55701F49C0C3}" type="pres">
      <dgm:prSet presAssocID="{76CB40D7-763B-495B-B600-B5E3B2ECCAF1}" presName="vert1" presStyleCnt="0"/>
      <dgm:spPr/>
    </dgm:pt>
    <dgm:pt modelId="{4318860C-F9AB-416A-BDD7-1EA67FCD7131}" type="pres">
      <dgm:prSet presAssocID="{21016149-266F-49F4-9CF1-3661F2A403BD}" presName="thickLine" presStyleLbl="alignNode1" presStyleIdx="1" presStyleCnt="7"/>
      <dgm:spPr/>
    </dgm:pt>
    <dgm:pt modelId="{6E1710DA-8923-4DD2-AAD7-9DDE36FEFCCC}" type="pres">
      <dgm:prSet presAssocID="{21016149-266F-49F4-9CF1-3661F2A403BD}" presName="horz1" presStyleCnt="0"/>
      <dgm:spPr/>
    </dgm:pt>
    <dgm:pt modelId="{800ADA4F-5CCF-4AAA-ABE0-04F1CE4D4A47}" type="pres">
      <dgm:prSet presAssocID="{21016149-266F-49F4-9CF1-3661F2A403BD}" presName="tx1" presStyleLbl="revTx" presStyleIdx="1" presStyleCnt="7"/>
      <dgm:spPr/>
    </dgm:pt>
    <dgm:pt modelId="{4ACED0D2-DE54-4200-A4A4-7EED94B05D5A}" type="pres">
      <dgm:prSet presAssocID="{21016149-266F-49F4-9CF1-3661F2A403BD}" presName="vert1" presStyleCnt="0"/>
      <dgm:spPr/>
    </dgm:pt>
    <dgm:pt modelId="{BAE1DF08-25D7-4DE7-93DF-7075C8BCDE08}" type="pres">
      <dgm:prSet presAssocID="{F896991D-7970-4F9A-B8B0-283665523115}" presName="thickLine" presStyleLbl="alignNode1" presStyleIdx="2" presStyleCnt="7"/>
      <dgm:spPr/>
    </dgm:pt>
    <dgm:pt modelId="{A2757ABD-5695-466A-AD61-F6C14AF37524}" type="pres">
      <dgm:prSet presAssocID="{F896991D-7970-4F9A-B8B0-283665523115}" presName="horz1" presStyleCnt="0"/>
      <dgm:spPr/>
    </dgm:pt>
    <dgm:pt modelId="{E4B5BAF9-4252-4769-AB8C-3A446AE1C27C}" type="pres">
      <dgm:prSet presAssocID="{F896991D-7970-4F9A-B8B0-283665523115}" presName="tx1" presStyleLbl="revTx" presStyleIdx="2" presStyleCnt="7"/>
      <dgm:spPr/>
    </dgm:pt>
    <dgm:pt modelId="{7FC9385F-B7E0-43E7-A220-BAE8C91F8775}" type="pres">
      <dgm:prSet presAssocID="{F896991D-7970-4F9A-B8B0-283665523115}" presName="vert1" presStyleCnt="0"/>
      <dgm:spPr/>
    </dgm:pt>
    <dgm:pt modelId="{DB57B579-29CC-40D9-A7FD-527348A513F5}" type="pres">
      <dgm:prSet presAssocID="{CDA5BA9A-D203-4013-9A6D-FF66A0A7EAA3}" presName="thickLine" presStyleLbl="alignNode1" presStyleIdx="3" presStyleCnt="7"/>
      <dgm:spPr/>
    </dgm:pt>
    <dgm:pt modelId="{F3A397D9-F9DC-4EF3-9329-7D74DAA2D2E9}" type="pres">
      <dgm:prSet presAssocID="{CDA5BA9A-D203-4013-9A6D-FF66A0A7EAA3}" presName="horz1" presStyleCnt="0"/>
      <dgm:spPr/>
    </dgm:pt>
    <dgm:pt modelId="{3A1E8C74-09CA-4855-A477-94DEB78AE846}" type="pres">
      <dgm:prSet presAssocID="{CDA5BA9A-D203-4013-9A6D-FF66A0A7EAA3}" presName="tx1" presStyleLbl="revTx" presStyleIdx="3" presStyleCnt="7"/>
      <dgm:spPr/>
    </dgm:pt>
    <dgm:pt modelId="{1FC085BB-A7C3-4FF0-A4E7-FBF8E12DB4C9}" type="pres">
      <dgm:prSet presAssocID="{CDA5BA9A-D203-4013-9A6D-FF66A0A7EAA3}" presName="vert1" presStyleCnt="0"/>
      <dgm:spPr/>
    </dgm:pt>
    <dgm:pt modelId="{1934DE17-1CB2-42B2-B27E-FDCA03854A28}" type="pres">
      <dgm:prSet presAssocID="{86AA7AA3-032A-4788-AF27-2FCB864C3192}" presName="thickLine" presStyleLbl="alignNode1" presStyleIdx="4" presStyleCnt="7"/>
      <dgm:spPr/>
    </dgm:pt>
    <dgm:pt modelId="{2DE92A6A-644C-43A4-9C92-4ED8EF8AA887}" type="pres">
      <dgm:prSet presAssocID="{86AA7AA3-032A-4788-AF27-2FCB864C3192}" presName="horz1" presStyleCnt="0"/>
      <dgm:spPr/>
    </dgm:pt>
    <dgm:pt modelId="{BBE867B9-466F-4695-8239-904B4FAC4D18}" type="pres">
      <dgm:prSet presAssocID="{86AA7AA3-032A-4788-AF27-2FCB864C3192}" presName="tx1" presStyleLbl="revTx" presStyleIdx="4" presStyleCnt="7"/>
      <dgm:spPr/>
    </dgm:pt>
    <dgm:pt modelId="{BD41FF75-0091-4A5A-B65C-56D1F9A12F42}" type="pres">
      <dgm:prSet presAssocID="{86AA7AA3-032A-4788-AF27-2FCB864C3192}" presName="vert1" presStyleCnt="0"/>
      <dgm:spPr/>
    </dgm:pt>
    <dgm:pt modelId="{13270778-FE75-4DD5-B026-E919543EA6D0}" type="pres">
      <dgm:prSet presAssocID="{792E91D6-7976-4A56-8E23-8E06D0DF2CCB}" presName="thickLine" presStyleLbl="alignNode1" presStyleIdx="5" presStyleCnt="7"/>
      <dgm:spPr/>
    </dgm:pt>
    <dgm:pt modelId="{5AF32C78-C99D-419C-B6E2-305C150DE9E6}" type="pres">
      <dgm:prSet presAssocID="{792E91D6-7976-4A56-8E23-8E06D0DF2CCB}" presName="horz1" presStyleCnt="0"/>
      <dgm:spPr/>
    </dgm:pt>
    <dgm:pt modelId="{18D8A6DA-DC06-465D-9A71-CFBB2D44DB8E}" type="pres">
      <dgm:prSet presAssocID="{792E91D6-7976-4A56-8E23-8E06D0DF2CCB}" presName="tx1" presStyleLbl="revTx" presStyleIdx="5" presStyleCnt="7"/>
      <dgm:spPr/>
    </dgm:pt>
    <dgm:pt modelId="{50994EAD-BB9B-4055-B036-EDE7115DA186}" type="pres">
      <dgm:prSet presAssocID="{792E91D6-7976-4A56-8E23-8E06D0DF2CCB}" presName="vert1" presStyleCnt="0"/>
      <dgm:spPr/>
    </dgm:pt>
    <dgm:pt modelId="{B6C86B09-BDBA-45AC-8A8F-DE018BFC81E8}" type="pres">
      <dgm:prSet presAssocID="{2A2F5F1C-F867-4BC8-9266-D74A0BBC79C2}" presName="thickLine" presStyleLbl="alignNode1" presStyleIdx="6" presStyleCnt="7"/>
      <dgm:spPr/>
    </dgm:pt>
    <dgm:pt modelId="{C0B6AE67-2619-4DB3-A57E-7025730665CB}" type="pres">
      <dgm:prSet presAssocID="{2A2F5F1C-F867-4BC8-9266-D74A0BBC79C2}" presName="horz1" presStyleCnt="0"/>
      <dgm:spPr/>
    </dgm:pt>
    <dgm:pt modelId="{B8E97923-00AA-4692-B217-7044FED61346}" type="pres">
      <dgm:prSet presAssocID="{2A2F5F1C-F867-4BC8-9266-D74A0BBC79C2}" presName="tx1" presStyleLbl="revTx" presStyleIdx="6" presStyleCnt="7"/>
      <dgm:spPr/>
    </dgm:pt>
    <dgm:pt modelId="{FFEB2A6E-0F58-4347-A45D-C920F48B7658}" type="pres">
      <dgm:prSet presAssocID="{2A2F5F1C-F867-4BC8-9266-D74A0BBC79C2}" presName="vert1" presStyleCnt="0"/>
      <dgm:spPr/>
    </dgm:pt>
  </dgm:ptLst>
  <dgm:cxnLst>
    <dgm:cxn modelId="{AC1D0813-C4E1-4D5A-9135-38631EC0CDAF}" srcId="{C080E1BC-D000-4BFF-B1FD-F80449C38728}" destId="{2A2F5F1C-F867-4BC8-9266-D74A0BBC79C2}" srcOrd="6" destOrd="0" parTransId="{BB0F55E5-49A2-4BA9-9867-CE913E0047C4}" sibTransId="{B2916D74-149C-495A-A6D8-B0659468772E}"/>
    <dgm:cxn modelId="{A32CC217-F41C-4125-8D78-F7A1BC89602F}" type="presOf" srcId="{86AA7AA3-032A-4788-AF27-2FCB864C3192}" destId="{BBE867B9-466F-4695-8239-904B4FAC4D18}" srcOrd="0" destOrd="0" presId="urn:microsoft.com/office/officeart/2008/layout/LinedList"/>
    <dgm:cxn modelId="{63432539-362B-4161-A77F-04E178ADA50A}" type="presOf" srcId="{CDA5BA9A-D203-4013-9A6D-FF66A0A7EAA3}" destId="{3A1E8C74-09CA-4855-A477-94DEB78AE846}" srcOrd="0" destOrd="0" presId="urn:microsoft.com/office/officeart/2008/layout/LinedList"/>
    <dgm:cxn modelId="{29C15B3A-DC00-42CB-A45D-D507FECED9AD}" type="presOf" srcId="{C080E1BC-D000-4BFF-B1FD-F80449C38728}" destId="{FF5F4CE8-FC8A-4DB2-AAFE-4ED804DED76B}" srcOrd="0" destOrd="0" presId="urn:microsoft.com/office/officeart/2008/layout/LinedList"/>
    <dgm:cxn modelId="{8D1B4D5F-13BF-4A87-A8C7-923B7756444C}" srcId="{C080E1BC-D000-4BFF-B1FD-F80449C38728}" destId="{CDA5BA9A-D203-4013-9A6D-FF66A0A7EAA3}" srcOrd="3" destOrd="0" parTransId="{7E679954-D0D8-4955-B3B1-349FB436325C}" sibTransId="{5167810E-E610-496A-86C2-8CBB5B189449}"/>
    <dgm:cxn modelId="{6918E061-30A5-404D-96AA-82BE3A70ABA3}" srcId="{C080E1BC-D000-4BFF-B1FD-F80449C38728}" destId="{792E91D6-7976-4A56-8E23-8E06D0DF2CCB}" srcOrd="5" destOrd="0" parTransId="{DB180778-FE9B-42D1-86C4-6660B6E59A5C}" sibTransId="{CA84F29D-9268-4A3E-A82E-215D462718A9}"/>
    <dgm:cxn modelId="{14B75D7A-94E3-4721-B095-3B7BD93F11C0}" srcId="{C080E1BC-D000-4BFF-B1FD-F80449C38728}" destId="{21016149-266F-49F4-9CF1-3661F2A403BD}" srcOrd="1" destOrd="0" parTransId="{E590B1B7-1487-4D10-8BE9-1644AD8A4263}" sibTransId="{A231C11D-FC81-412B-B31D-9453C3622143}"/>
    <dgm:cxn modelId="{1854387C-B777-4F23-B6F7-2FB0AC1AC15C}" srcId="{C080E1BC-D000-4BFF-B1FD-F80449C38728}" destId="{86AA7AA3-032A-4788-AF27-2FCB864C3192}" srcOrd="4" destOrd="0" parTransId="{5AB9B8E9-F70B-418A-B4CC-A2876C37435D}" sibTransId="{3DC68AC7-C758-4801-AEB8-743FA8DA8D52}"/>
    <dgm:cxn modelId="{20937A7F-79FD-41F8-B63B-4084F90E5CA9}" srcId="{C080E1BC-D000-4BFF-B1FD-F80449C38728}" destId="{76CB40D7-763B-495B-B600-B5E3B2ECCAF1}" srcOrd="0" destOrd="0" parTransId="{E95A5E1C-412D-4079-9924-64A724457BED}" sibTransId="{B92313E9-A100-4FB0-805F-0E835FC8E776}"/>
    <dgm:cxn modelId="{5579D78F-DD6D-4632-BD05-1796DEB1B29B}" type="presOf" srcId="{76CB40D7-763B-495B-B600-B5E3B2ECCAF1}" destId="{44321230-5E11-4D28-9F48-187320F29CA8}" srcOrd="0" destOrd="0" presId="urn:microsoft.com/office/officeart/2008/layout/LinedList"/>
    <dgm:cxn modelId="{6A8D3B95-C962-4C7E-A8F0-8600F100A0C9}" type="presOf" srcId="{F896991D-7970-4F9A-B8B0-283665523115}" destId="{E4B5BAF9-4252-4769-AB8C-3A446AE1C27C}" srcOrd="0" destOrd="0" presId="urn:microsoft.com/office/officeart/2008/layout/LinedList"/>
    <dgm:cxn modelId="{B1F455AA-A496-4E4F-9BFD-F0806B9869FA}" type="presOf" srcId="{2A2F5F1C-F867-4BC8-9266-D74A0BBC79C2}" destId="{B8E97923-00AA-4692-B217-7044FED61346}" srcOrd="0" destOrd="0" presId="urn:microsoft.com/office/officeart/2008/layout/LinedList"/>
    <dgm:cxn modelId="{338640AB-7C9C-45B6-A551-3EA315553542}" type="presOf" srcId="{792E91D6-7976-4A56-8E23-8E06D0DF2CCB}" destId="{18D8A6DA-DC06-465D-9A71-CFBB2D44DB8E}" srcOrd="0" destOrd="0" presId="urn:microsoft.com/office/officeart/2008/layout/LinedList"/>
    <dgm:cxn modelId="{4DE522F6-7955-47FE-8A99-C2C507B5E584}" type="presOf" srcId="{21016149-266F-49F4-9CF1-3661F2A403BD}" destId="{800ADA4F-5CCF-4AAA-ABE0-04F1CE4D4A47}" srcOrd="0" destOrd="0" presId="urn:microsoft.com/office/officeart/2008/layout/LinedList"/>
    <dgm:cxn modelId="{101F26FD-9C76-4F5B-ADE5-9CA46D9F4D57}" srcId="{C080E1BC-D000-4BFF-B1FD-F80449C38728}" destId="{F896991D-7970-4F9A-B8B0-283665523115}" srcOrd="2" destOrd="0" parTransId="{F9A880AC-A76D-4349-AE18-C47B8BEBCC71}" sibTransId="{BF73CECD-1813-44AA-A03A-80A18A972B6F}"/>
    <dgm:cxn modelId="{6E87238A-1E2D-44FC-8BE6-21A44730D66B}" type="presParOf" srcId="{FF5F4CE8-FC8A-4DB2-AAFE-4ED804DED76B}" destId="{0A1791D3-E38A-4EBE-8F8E-EB3931ADEEAF}" srcOrd="0" destOrd="0" presId="urn:microsoft.com/office/officeart/2008/layout/LinedList"/>
    <dgm:cxn modelId="{A12460A8-E4DF-4971-8EA2-08CC392AB93C}" type="presParOf" srcId="{FF5F4CE8-FC8A-4DB2-AAFE-4ED804DED76B}" destId="{27748CB7-F771-4FCE-BD5B-9FEEA1D99801}" srcOrd="1" destOrd="0" presId="urn:microsoft.com/office/officeart/2008/layout/LinedList"/>
    <dgm:cxn modelId="{98D54D6D-6F3D-4ACF-A9C3-7A7E9C472B18}" type="presParOf" srcId="{27748CB7-F771-4FCE-BD5B-9FEEA1D99801}" destId="{44321230-5E11-4D28-9F48-187320F29CA8}" srcOrd="0" destOrd="0" presId="urn:microsoft.com/office/officeart/2008/layout/LinedList"/>
    <dgm:cxn modelId="{39744FF8-D43C-44B7-A52F-A7CA510E0F7B}" type="presParOf" srcId="{27748CB7-F771-4FCE-BD5B-9FEEA1D99801}" destId="{C0971FBF-4DEA-4D70-99CF-55701F49C0C3}" srcOrd="1" destOrd="0" presId="urn:microsoft.com/office/officeart/2008/layout/LinedList"/>
    <dgm:cxn modelId="{FF411F40-F223-411A-A068-276828C3C572}" type="presParOf" srcId="{FF5F4CE8-FC8A-4DB2-AAFE-4ED804DED76B}" destId="{4318860C-F9AB-416A-BDD7-1EA67FCD7131}" srcOrd="2" destOrd="0" presId="urn:microsoft.com/office/officeart/2008/layout/LinedList"/>
    <dgm:cxn modelId="{E15E5CE7-F68D-467F-A860-45534BE74163}" type="presParOf" srcId="{FF5F4CE8-FC8A-4DB2-AAFE-4ED804DED76B}" destId="{6E1710DA-8923-4DD2-AAD7-9DDE36FEFCCC}" srcOrd="3" destOrd="0" presId="urn:microsoft.com/office/officeart/2008/layout/LinedList"/>
    <dgm:cxn modelId="{2139A50F-E6DD-4979-92B0-04EC44F86070}" type="presParOf" srcId="{6E1710DA-8923-4DD2-AAD7-9DDE36FEFCCC}" destId="{800ADA4F-5CCF-4AAA-ABE0-04F1CE4D4A47}" srcOrd="0" destOrd="0" presId="urn:microsoft.com/office/officeart/2008/layout/LinedList"/>
    <dgm:cxn modelId="{DCA61672-9C82-41F0-94FE-81E5A3BA3B93}" type="presParOf" srcId="{6E1710DA-8923-4DD2-AAD7-9DDE36FEFCCC}" destId="{4ACED0D2-DE54-4200-A4A4-7EED94B05D5A}" srcOrd="1" destOrd="0" presId="urn:microsoft.com/office/officeart/2008/layout/LinedList"/>
    <dgm:cxn modelId="{358044AC-040E-4FD8-8B9E-481F7D9BB838}" type="presParOf" srcId="{FF5F4CE8-FC8A-4DB2-AAFE-4ED804DED76B}" destId="{BAE1DF08-25D7-4DE7-93DF-7075C8BCDE08}" srcOrd="4" destOrd="0" presId="urn:microsoft.com/office/officeart/2008/layout/LinedList"/>
    <dgm:cxn modelId="{34752117-C317-4DEF-B3D2-0C1DF6424BE1}" type="presParOf" srcId="{FF5F4CE8-FC8A-4DB2-AAFE-4ED804DED76B}" destId="{A2757ABD-5695-466A-AD61-F6C14AF37524}" srcOrd="5" destOrd="0" presId="urn:microsoft.com/office/officeart/2008/layout/LinedList"/>
    <dgm:cxn modelId="{9D30C974-E036-441E-8012-EA96E9031794}" type="presParOf" srcId="{A2757ABD-5695-466A-AD61-F6C14AF37524}" destId="{E4B5BAF9-4252-4769-AB8C-3A446AE1C27C}" srcOrd="0" destOrd="0" presId="urn:microsoft.com/office/officeart/2008/layout/LinedList"/>
    <dgm:cxn modelId="{E3DA3245-F1AE-460C-96A9-9FE407781B1A}" type="presParOf" srcId="{A2757ABD-5695-466A-AD61-F6C14AF37524}" destId="{7FC9385F-B7E0-43E7-A220-BAE8C91F8775}" srcOrd="1" destOrd="0" presId="urn:microsoft.com/office/officeart/2008/layout/LinedList"/>
    <dgm:cxn modelId="{00C3B540-F84B-422F-83EA-C716AC78D3B1}" type="presParOf" srcId="{FF5F4CE8-FC8A-4DB2-AAFE-4ED804DED76B}" destId="{DB57B579-29CC-40D9-A7FD-527348A513F5}" srcOrd="6" destOrd="0" presId="urn:microsoft.com/office/officeart/2008/layout/LinedList"/>
    <dgm:cxn modelId="{1702713E-3C59-4F7F-952A-99F9BC6B588F}" type="presParOf" srcId="{FF5F4CE8-FC8A-4DB2-AAFE-4ED804DED76B}" destId="{F3A397D9-F9DC-4EF3-9329-7D74DAA2D2E9}" srcOrd="7" destOrd="0" presId="urn:microsoft.com/office/officeart/2008/layout/LinedList"/>
    <dgm:cxn modelId="{3CB55711-143D-4CD7-9039-066B2C54D35B}" type="presParOf" srcId="{F3A397D9-F9DC-4EF3-9329-7D74DAA2D2E9}" destId="{3A1E8C74-09CA-4855-A477-94DEB78AE846}" srcOrd="0" destOrd="0" presId="urn:microsoft.com/office/officeart/2008/layout/LinedList"/>
    <dgm:cxn modelId="{152930DE-0588-4FA6-859C-3D5DF7B36C53}" type="presParOf" srcId="{F3A397D9-F9DC-4EF3-9329-7D74DAA2D2E9}" destId="{1FC085BB-A7C3-4FF0-A4E7-FBF8E12DB4C9}" srcOrd="1" destOrd="0" presId="urn:microsoft.com/office/officeart/2008/layout/LinedList"/>
    <dgm:cxn modelId="{C23C2B54-52CC-42CE-9266-0785DD77BFC5}" type="presParOf" srcId="{FF5F4CE8-FC8A-4DB2-AAFE-4ED804DED76B}" destId="{1934DE17-1CB2-42B2-B27E-FDCA03854A28}" srcOrd="8" destOrd="0" presId="urn:microsoft.com/office/officeart/2008/layout/LinedList"/>
    <dgm:cxn modelId="{F0B69C96-16E3-4C59-890D-08597FDDDF34}" type="presParOf" srcId="{FF5F4CE8-FC8A-4DB2-AAFE-4ED804DED76B}" destId="{2DE92A6A-644C-43A4-9C92-4ED8EF8AA887}" srcOrd="9" destOrd="0" presId="urn:microsoft.com/office/officeart/2008/layout/LinedList"/>
    <dgm:cxn modelId="{7F18D6F1-EBB3-4C68-92F9-D3BD7381D825}" type="presParOf" srcId="{2DE92A6A-644C-43A4-9C92-4ED8EF8AA887}" destId="{BBE867B9-466F-4695-8239-904B4FAC4D18}" srcOrd="0" destOrd="0" presId="urn:microsoft.com/office/officeart/2008/layout/LinedList"/>
    <dgm:cxn modelId="{58323975-254B-49F1-97C9-A24AFDB6B923}" type="presParOf" srcId="{2DE92A6A-644C-43A4-9C92-4ED8EF8AA887}" destId="{BD41FF75-0091-4A5A-B65C-56D1F9A12F42}" srcOrd="1" destOrd="0" presId="urn:microsoft.com/office/officeart/2008/layout/LinedList"/>
    <dgm:cxn modelId="{E1CC5A2A-E8BA-4E9D-978F-CACA038F6DC2}" type="presParOf" srcId="{FF5F4CE8-FC8A-4DB2-AAFE-4ED804DED76B}" destId="{13270778-FE75-4DD5-B026-E919543EA6D0}" srcOrd="10" destOrd="0" presId="urn:microsoft.com/office/officeart/2008/layout/LinedList"/>
    <dgm:cxn modelId="{290247BA-3031-4FD9-9F22-5C1997449109}" type="presParOf" srcId="{FF5F4CE8-FC8A-4DB2-AAFE-4ED804DED76B}" destId="{5AF32C78-C99D-419C-B6E2-305C150DE9E6}" srcOrd="11" destOrd="0" presId="urn:microsoft.com/office/officeart/2008/layout/LinedList"/>
    <dgm:cxn modelId="{824AC32F-3780-49E8-85B7-E5B1C704E83E}" type="presParOf" srcId="{5AF32C78-C99D-419C-B6E2-305C150DE9E6}" destId="{18D8A6DA-DC06-465D-9A71-CFBB2D44DB8E}" srcOrd="0" destOrd="0" presId="urn:microsoft.com/office/officeart/2008/layout/LinedList"/>
    <dgm:cxn modelId="{EDDEA518-8DBE-4566-8C00-578FFF6F640E}" type="presParOf" srcId="{5AF32C78-C99D-419C-B6E2-305C150DE9E6}" destId="{50994EAD-BB9B-4055-B036-EDE7115DA186}" srcOrd="1" destOrd="0" presId="urn:microsoft.com/office/officeart/2008/layout/LinedList"/>
    <dgm:cxn modelId="{85F91035-2F93-45A3-B9BB-41248D76A85D}" type="presParOf" srcId="{FF5F4CE8-FC8A-4DB2-AAFE-4ED804DED76B}" destId="{B6C86B09-BDBA-45AC-8A8F-DE018BFC81E8}" srcOrd="12" destOrd="0" presId="urn:microsoft.com/office/officeart/2008/layout/LinedList"/>
    <dgm:cxn modelId="{71804BA1-B0BE-4C7C-AACA-C44073E5D43A}" type="presParOf" srcId="{FF5F4CE8-FC8A-4DB2-AAFE-4ED804DED76B}" destId="{C0B6AE67-2619-4DB3-A57E-7025730665CB}" srcOrd="13" destOrd="0" presId="urn:microsoft.com/office/officeart/2008/layout/LinedList"/>
    <dgm:cxn modelId="{6E97BA5F-BD8C-49AB-9E90-9377CEA8A304}" type="presParOf" srcId="{C0B6AE67-2619-4DB3-A57E-7025730665CB}" destId="{B8E97923-00AA-4692-B217-7044FED61346}" srcOrd="0" destOrd="0" presId="urn:microsoft.com/office/officeart/2008/layout/LinedList"/>
    <dgm:cxn modelId="{8B9CFFC9-A06C-47A0-8833-A15A9F717BBB}" type="presParOf" srcId="{C0B6AE67-2619-4DB3-A57E-7025730665CB}" destId="{FFEB2A6E-0F58-4347-A45D-C920F48B765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80E1BC-D000-4BFF-B1FD-F80449C3872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845B814-A2D7-4DD3-ACFE-7C44C186A2C3}">
      <dgm:prSet/>
      <dgm:spPr/>
      <dgm:t>
        <a:bodyPr/>
        <a:lstStyle/>
        <a:p>
          <a:pPr algn="l"/>
          <a:r>
            <a:rPr lang="fr-FR" dirty="0"/>
            <a:t>L’URSSAF : </a:t>
          </a:r>
          <a:br>
            <a:rPr lang="fr-FR" dirty="0"/>
          </a:br>
          <a:br>
            <a:rPr lang="fr-FR" dirty="0"/>
          </a:br>
          <a:r>
            <a:rPr lang="fr-FR" dirty="0"/>
            <a:t>- Accompagne les entreprises </a:t>
          </a:r>
          <a:br>
            <a:rPr lang="fr-FR" dirty="0"/>
          </a:br>
          <a:r>
            <a:rPr lang="fr-FR" dirty="0"/>
            <a:t>- Collecte et redistribue les prestations sociales</a:t>
          </a:r>
          <a:br>
            <a:rPr lang="fr-FR" dirty="0"/>
          </a:br>
          <a:r>
            <a:rPr lang="fr-FR" dirty="0"/>
            <a:t>- Contrôle les entreprises</a:t>
          </a:r>
          <a:br>
            <a:rPr lang="fr-FR" dirty="0"/>
          </a:br>
          <a:r>
            <a:rPr lang="fr-FR" dirty="0"/>
            <a:t>- Est un acteur essentiel de la sécurité social</a:t>
          </a:r>
          <a:br>
            <a:rPr lang="fr-FR" dirty="0"/>
          </a:br>
          <a:endParaRPr lang="fr-FR" dirty="0"/>
        </a:p>
      </dgm:t>
    </dgm:pt>
    <dgm:pt modelId="{2139716A-67A9-4972-BD23-12343A3D1BEF}" type="parTrans" cxnId="{7B00F7A8-606A-4411-AAE7-A4C6D5BC06E9}">
      <dgm:prSet/>
      <dgm:spPr/>
      <dgm:t>
        <a:bodyPr/>
        <a:lstStyle/>
        <a:p>
          <a:endParaRPr lang="fr-FR"/>
        </a:p>
      </dgm:t>
    </dgm:pt>
    <dgm:pt modelId="{904245DF-970B-4B7C-A994-C7299757831C}" type="sibTrans" cxnId="{7B00F7A8-606A-4411-AAE7-A4C6D5BC06E9}">
      <dgm:prSet/>
      <dgm:spPr/>
      <dgm:t>
        <a:bodyPr/>
        <a:lstStyle/>
        <a:p>
          <a:endParaRPr lang="fr-FR"/>
        </a:p>
      </dgm:t>
    </dgm:pt>
    <dgm:pt modelId="{E4D5514E-2E39-43BB-9389-A5901EA9C442}" type="pres">
      <dgm:prSet presAssocID="{C080E1BC-D000-4BFF-B1FD-F80449C38728}" presName="diagram" presStyleCnt="0">
        <dgm:presLayoutVars>
          <dgm:dir/>
          <dgm:resizeHandles val="exact"/>
        </dgm:presLayoutVars>
      </dgm:prSet>
      <dgm:spPr/>
    </dgm:pt>
    <dgm:pt modelId="{C8DC8748-93C1-4998-B1B1-ECEC9C3C1A43}" type="pres">
      <dgm:prSet presAssocID="{7845B814-A2D7-4DD3-ACFE-7C44C186A2C3}" presName="node" presStyleLbl="node1" presStyleIdx="0" presStyleCnt="1" custScaleX="150233" custScaleY="76085" custLinFactNeighborX="303" custLinFactNeighborY="-7038">
        <dgm:presLayoutVars>
          <dgm:bulletEnabled val="1"/>
        </dgm:presLayoutVars>
      </dgm:prSet>
      <dgm:spPr/>
    </dgm:pt>
  </dgm:ptLst>
  <dgm:cxnLst>
    <dgm:cxn modelId="{5B49884B-69DF-4820-A859-BDF2E8366D1A}" type="presOf" srcId="{C080E1BC-D000-4BFF-B1FD-F80449C38728}" destId="{E4D5514E-2E39-43BB-9389-A5901EA9C442}" srcOrd="0" destOrd="0" presId="urn:microsoft.com/office/officeart/2005/8/layout/default"/>
    <dgm:cxn modelId="{0E054EA8-C462-4B1B-A4D9-010553257500}" type="presOf" srcId="{7845B814-A2D7-4DD3-ACFE-7C44C186A2C3}" destId="{C8DC8748-93C1-4998-B1B1-ECEC9C3C1A43}" srcOrd="0" destOrd="0" presId="urn:microsoft.com/office/officeart/2005/8/layout/default"/>
    <dgm:cxn modelId="{7B00F7A8-606A-4411-AAE7-A4C6D5BC06E9}" srcId="{C080E1BC-D000-4BFF-B1FD-F80449C38728}" destId="{7845B814-A2D7-4DD3-ACFE-7C44C186A2C3}" srcOrd="0" destOrd="0" parTransId="{2139716A-67A9-4972-BD23-12343A3D1BEF}" sibTransId="{904245DF-970B-4B7C-A994-C7299757831C}"/>
    <dgm:cxn modelId="{3276D160-B3B3-4BA2-871B-C301F8B35CCB}" type="presParOf" srcId="{E4D5514E-2E39-43BB-9389-A5901EA9C442}" destId="{C8DC8748-93C1-4998-B1B1-ECEC9C3C1A43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7AEBE0-A189-4129-9D57-604F3781003B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016D2345-7C0A-4377-BC93-32341D8565C8}">
      <dgm:prSet/>
      <dgm:spPr/>
      <dgm:t>
        <a:bodyPr/>
        <a:lstStyle/>
        <a:p>
          <a:pPr>
            <a:defRPr b="1"/>
          </a:pPr>
          <a:r>
            <a:rPr lang="fr-FR" dirty="0"/>
            <a:t>Assistance utilisateur</a:t>
          </a:r>
          <a:endParaRPr lang="en-US" dirty="0"/>
        </a:p>
      </dgm:t>
    </dgm:pt>
    <dgm:pt modelId="{E177D75A-9355-4011-B9BA-5B9ACC2B3480}" type="parTrans" cxnId="{E16B5861-AD97-4AEC-A1AD-818AD90B2C7A}">
      <dgm:prSet/>
      <dgm:spPr/>
      <dgm:t>
        <a:bodyPr/>
        <a:lstStyle/>
        <a:p>
          <a:endParaRPr lang="en-US"/>
        </a:p>
      </dgm:t>
    </dgm:pt>
    <dgm:pt modelId="{8FB035BA-8C3E-4009-A1E1-970C95D6FC3C}" type="sibTrans" cxnId="{E16B5861-AD97-4AEC-A1AD-818AD90B2C7A}">
      <dgm:prSet/>
      <dgm:spPr/>
      <dgm:t>
        <a:bodyPr/>
        <a:lstStyle/>
        <a:p>
          <a:endParaRPr lang="en-US"/>
        </a:p>
      </dgm:t>
    </dgm:pt>
    <dgm:pt modelId="{F2732A30-D55D-4FC8-8808-DFDBA2DC1A48}">
      <dgm:prSet/>
      <dgm:spPr/>
      <dgm:t>
        <a:bodyPr/>
        <a:lstStyle/>
        <a:p>
          <a:pPr>
            <a:defRPr b="1"/>
          </a:pPr>
          <a:r>
            <a:rPr lang="fr-FR"/>
            <a:t>Déploiement d’images</a:t>
          </a:r>
          <a:endParaRPr lang="en-US"/>
        </a:p>
      </dgm:t>
    </dgm:pt>
    <dgm:pt modelId="{F63ADF63-202C-4B1E-BD73-6A7CF90225A2}" type="parTrans" cxnId="{05732AE6-4C5B-44B2-9D97-93E0307CABF6}">
      <dgm:prSet/>
      <dgm:spPr/>
      <dgm:t>
        <a:bodyPr/>
        <a:lstStyle/>
        <a:p>
          <a:endParaRPr lang="en-US"/>
        </a:p>
      </dgm:t>
    </dgm:pt>
    <dgm:pt modelId="{A28ADF6F-6845-4F28-9E1D-E5B6DC3C1375}" type="sibTrans" cxnId="{05732AE6-4C5B-44B2-9D97-93E0307CABF6}">
      <dgm:prSet/>
      <dgm:spPr/>
      <dgm:t>
        <a:bodyPr/>
        <a:lstStyle/>
        <a:p>
          <a:endParaRPr lang="en-US"/>
        </a:p>
      </dgm:t>
    </dgm:pt>
    <dgm:pt modelId="{2E03FA09-050A-4439-B0B2-DB83FD2BA2FC}">
      <dgm:prSet/>
      <dgm:spPr/>
      <dgm:t>
        <a:bodyPr/>
        <a:lstStyle/>
        <a:p>
          <a:pPr>
            <a:defRPr b="1"/>
          </a:pPr>
          <a:r>
            <a:rPr lang="fr-FR"/>
            <a:t>Déploiement de logiciels</a:t>
          </a:r>
          <a:endParaRPr lang="en-US"/>
        </a:p>
      </dgm:t>
    </dgm:pt>
    <dgm:pt modelId="{D64C47CD-A015-46DD-9919-00983BD41641}" type="parTrans" cxnId="{7DBC6437-70D4-457B-A846-C3F277E49143}">
      <dgm:prSet/>
      <dgm:spPr/>
      <dgm:t>
        <a:bodyPr/>
        <a:lstStyle/>
        <a:p>
          <a:endParaRPr lang="en-US"/>
        </a:p>
      </dgm:t>
    </dgm:pt>
    <dgm:pt modelId="{8AF85F8C-75C0-4B95-9906-7A5E80684658}" type="sibTrans" cxnId="{7DBC6437-70D4-457B-A846-C3F277E49143}">
      <dgm:prSet/>
      <dgm:spPr/>
      <dgm:t>
        <a:bodyPr/>
        <a:lstStyle/>
        <a:p>
          <a:endParaRPr lang="en-US"/>
        </a:p>
      </dgm:t>
    </dgm:pt>
    <dgm:pt modelId="{D785EFAC-4A30-48B4-8C15-7533D85FEAA3}">
      <dgm:prSet/>
      <dgm:spPr/>
      <dgm:t>
        <a:bodyPr/>
        <a:lstStyle/>
        <a:p>
          <a:pPr>
            <a:defRPr b="1"/>
          </a:pPr>
          <a:r>
            <a:rPr lang="fr-FR"/>
            <a:t>Installation de postes</a:t>
          </a:r>
          <a:endParaRPr lang="en-US"/>
        </a:p>
      </dgm:t>
    </dgm:pt>
    <dgm:pt modelId="{5706A584-DACA-4FC7-B613-D7AC1B60A79A}" type="parTrans" cxnId="{08C54312-AC63-4616-96AC-903679B3DB32}">
      <dgm:prSet/>
      <dgm:spPr/>
      <dgm:t>
        <a:bodyPr/>
        <a:lstStyle/>
        <a:p>
          <a:endParaRPr lang="en-US"/>
        </a:p>
      </dgm:t>
    </dgm:pt>
    <dgm:pt modelId="{B2CFC0E5-9297-41B0-8FC8-4882022C4221}" type="sibTrans" cxnId="{08C54312-AC63-4616-96AC-903679B3DB32}">
      <dgm:prSet/>
      <dgm:spPr/>
      <dgm:t>
        <a:bodyPr/>
        <a:lstStyle/>
        <a:p>
          <a:endParaRPr lang="en-US"/>
        </a:p>
      </dgm:t>
    </dgm:pt>
    <dgm:pt modelId="{AFC935DC-A2AF-476F-BDDD-9960D4A36639}">
      <dgm:prSet/>
      <dgm:spPr/>
      <dgm:t>
        <a:bodyPr/>
        <a:lstStyle/>
        <a:p>
          <a:pPr>
            <a:defRPr b="1"/>
          </a:pPr>
          <a:r>
            <a:rPr lang="fr-FR"/>
            <a:t>Sauvegarde et transfert des données utilisateurs</a:t>
          </a:r>
          <a:endParaRPr lang="en-US"/>
        </a:p>
      </dgm:t>
    </dgm:pt>
    <dgm:pt modelId="{FDBC626D-ABD0-40B2-A946-71A477063348}" type="parTrans" cxnId="{686C1737-4B98-404E-9825-9B34B8581F32}">
      <dgm:prSet/>
      <dgm:spPr/>
      <dgm:t>
        <a:bodyPr/>
        <a:lstStyle/>
        <a:p>
          <a:endParaRPr lang="en-US"/>
        </a:p>
      </dgm:t>
    </dgm:pt>
    <dgm:pt modelId="{81168BC4-0A3B-46E5-8BEF-9AB67495B7F4}" type="sibTrans" cxnId="{686C1737-4B98-404E-9825-9B34B8581F32}">
      <dgm:prSet/>
      <dgm:spPr/>
      <dgm:t>
        <a:bodyPr/>
        <a:lstStyle/>
        <a:p>
          <a:endParaRPr lang="en-US"/>
        </a:p>
      </dgm:t>
    </dgm:pt>
    <dgm:pt modelId="{FC734C15-C873-43B4-95F3-A68BD6403291}">
      <dgm:prSet/>
      <dgm:spPr/>
      <dgm:t>
        <a:bodyPr/>
        <a:lstStyle/>
        <a:p>
          <a:pPr>
            <a:defRPr b="1"/>
          </a:pPr>
          <a:r>
            <a:rPr lang="fr-FR"/>
            <a:t>Inventaire informatique</a:t>
          </a:r>
          <a:endParaRPr lang="en-US"/>
        </a:p>
      </dgm:t>
    </dgm:pt>
    <dgm:pt modelId="{D3FD8135-9C90-4AA1-99FE-E9D6F95BFB17}" type="parTrans" cxnId="{58A2BEBF-3C14-4107-BA45-4EF4C1991F46}">
      <dgm:prSet/>
      <dgm:spPr/>
      <dgm:t>
        <a:bodyPr/>
        <a:lstStyle/>
        <a:p>
          <a:endParaRPr lang="en-US"/>
        </a:p>
      </dgm:t>
    </dgm:pt>
    <dgm:pt modelId="{ACF16CB2-D0F9-4396-AEFB-AF77F596371A}" type="sibTrans" cxnId="{58A2BEBF-3C14-4107-BA45-4EF4C1991F46}">
      <dgm:prSet/>
      <dgm:spPr/>
      <dgm:t>
        <a:bodyPr/>
        <a:lstStyle/>
        <a:p>
          <a:endParaRPr lang="en-US"/>
        </a:p>
      </dgm:t>
    </dgm:pt>
    <dgm:pt modelId="{A2D2DE0E-8422-4A5E-89DB-9BAF3186B9C5}">
      <dgm:prSet/>
      <dgm:spPr/>
      <dgm:t>
        <a:bodyPr/>
        <a:lstStyle/>
        <a:p>
          <a:pPr>
            <a:defRPr b="1"/>
          </a:pPr>
          <a:r>
            <a:rPr lang="fr-FR" dirty="0"/>
            <a:t>Accompagnement et formation utilisateurs</a:t>
          </a:r>
          <a:endParaRPr lang="en-US" dirty="0"/>
        </a:p>
      </dgm:t>
    </dgm:pt>
    <dgm:pt modelId="{E8BBA3E3-D9AE-4664-A222-113565750404}" type="parTrans" cxnId="{AB37C0CD-8BDB-4393-B923-2715F966F4FF}">
      <dgm:prSet/>
      <dgm:spPr/>
      <dgm:t>
        <a:bodyPr/>
        <a:lstStyle/>
        <a:p>
          <a:endParaRPr lang="en-US"/>
        </a:p>
      </dgm:t>
    </dgm:pt>
    <dgm:pt modelId="{97718C65-382E-4660-9309-189CB1FF479B}" type="sibTrans" cxnId="{AB37C0CD-8BDB-4393-B923-2715F966F4FF}">
      <dgm:prSet/>
      <dgm:spPr/>
      <dgm:t>
        <a:bodyPr/>
        <a:lstStyle/>
        <a:p>
          <a:endParaRPr lang="en-US"/>
        </a:p>
      </dgm:t>
    </dgm:pt>
    <dgm:pt modelId="{D174A645-6C32-4574-A700-998E8E28C593}" type="pres">
      <dgm:prSet presAssocID="{2F7AEBE0-A189-4129-9D57-604F3781003B}" presName="root" presStyleCnt="0">
        <dgm:presLayoutVars>
          <dgm:dir/>
          <dgm:resizeHandles val="exact"/>
        </dgm:presLayoutVars>
      </dgm:prSet>
      <dgm:spPr/>
    </dgm:pt>
    <dgm:pt modelId="{03F88CEF-890C-4CB8-8CAA-7FD7D4224C0F}" type="pres">
      <dgm:prSet presAssocID="{016D2345-7C0A-4377-BC93-32341D8565C8}" presName="compNode" presStyleCnt="0"/>
      <dgm:spPr/>
    </dgm:pt>
    <dgm:pt modelId="{3B6A95C5-53C6-4342-8A41-A5FCE76EF079}" type="pres">
      <dgm:prSet presAssocID="{016D2345-7C0A-4377-BC93-32341D8565C8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826BD977-B606-4C0F-BCC8-D9832154CE75}" type="pres">
      <dgm:prSet presAssocID="{016D2345-7C0A-4377-BC93-32341D8565C8}" presName="iconSpace" presStyleCnt="0"/>
      <dgm:spPr/>
    </dgm:pt>
    <dgm:pt modelId="{C1038EE3-8FA7-4141-B31E-F7C22C45D4CD}" type="pres">
      <dgm:prSet presAssocID="{016D2345-7C0A-4377-BC93-32341D8565C8}" presName="parTx" presStyleLbl="revTx" presStyleIdx="0" presStyleCnt="14">
        <dgm:presLayoutVars>
          <dgm:chMax val="0"/>
          <dgm:chPref val="0"/>
        </dgm:presLayoutVars>
      </dgm:prSet>
      <dgm:spPr/>
    </dgm:pt>
    <dgm:pt modelId="{E7CD8063-4006-4B48-89EC-513D1D3CF2D5}" type="pres">
      <dgm:prSet presAssocID="{016D2345-7C0A-4377-BC93-32341D8565C8}" presName="txSpace" presStyleCnt="0"/>
      <dgm:spPr/>
    </dgm:pt>
    <dgm:pt modelId="{7475B17A-3EC2-4014-8E0C-A7D0E138DFFA}" type="pres">
      <dgm:prSet presAssocID="{016D2345-7C0A-4377-BC93-32341D8565C8}" presName="desTx" presStyleLbl="revTx" presStyleIdx="1" presStyleCnt="14">
        <dgm:presLayoutVars/>
      </dgm:prSet>
      <dgm:spPr/>
    </dgm:pt>
    <dgm:pt modelId="{2107130C-167D-4700-8BFC-4EAC225B3467}" type="pres">
      <dgm:prSet presAssocID="{8FB035BA-8C3E-4009-A1E1-970C95D6FC3C}" presName="sibTrans" presStyleCnt="0"/>
      <dgm:spPr/>
    </dgm:pt>
    <dgm:pt modelId="{BBB60FCE-2140-4710-AE8C-766BEE60EC59}" type="pres">
      <dgm:prSet presAssocID="{F2732A30-D55D-4FC8-8808-DFDBA2DC1A48}" presName="compNode" presStyleCnt="0"/>
      <dgm:spPr/>
    </dgm:pt>
    <dgm:pt modelId="{E699223E-86DD-48F0-909D-D12852B5ABCB}" type="pres">
      <dgm:prSet presAssocID="{F2732A30-D55D-4FC8-8808-DFDBA2DC1A48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che"/>
        </a:ext>
      </dgm:extLst>
    </dgm:pt>
    <dgm:pt modelId="{55E4356C-86DD-4EB3-A867-D00412CEF5D9}" type="pres">
      <dgm:prSet presAssocID="{F2732A30-D55D-4FC8-8808-DFDBA2DC1A48}" presName="iconSpace" presStyleCnt="0"/>
      <dgm:spPr/>
    </dgm:pt>
    <dgm:pt modelId="{3367FC32-40D3-44B0-904E-ED5D8D63F38D}" type="pres">
      <dgm:prSet presAssocID="{F2732A30-D55D-4FC8-8808-DFDBA2DC1A48}" presName="parTx" presStyleLbl="revTx" presStyleIdx="2" presStyleCnt="14">
        <dgm:presLayoutVars>
          <dgm:chMax val="0"/>
          <dgm:chPref val="0"/>
        </dgm:presLayoutVars>
      </dgm:prSet>
      <dgm:spPr/>
    </dgm:pt>
    <dgm:pt modelId="{07B5618B-12FC-4371-8592-D4F07793D75D}" type="pres">
      <dgm:prSet presAssocID="{F2732A30-D55D-4FC8-8808-DFDBA2DC1A48}" presName="txSpace" presStyleCnt="0"/>
      <dgm:spPr/>
    </dgm:pt>
    <dgm:pt modelId="{0AAB66F1-D656-4268-8B50-C1B2C7F01A8A}" type="pres">
      <dgm:prSet presAssocID="{F2732A30-D55D-4FC8-8808-DFDBA2DC1A48}" presName="desTx" presStyleLbl="revTx" presStyleIdx="3" presStyleCnt="14">
        <dgm:presLayoutVars/>
      </dgm:prSet>
      <dgm:spPr/>
    </dgm:pt>
    <dgm:pt modelId="{227F99EC-2AAC-4F18-B2D9-8552E8C1946B}" type="pres">
      <dgm:prSet presAssocID="{A28ADF6F-6845-4F28-9E1D-E5B6DC3C1375}" presName="sibTrans" presStyleCnt="0"/>
      <dgm:spPr/>
    </dgm:pt>
    <dgm:pt modelId="{F9A84FD1-9598-4326-9DD8-19F6C2D71BB7}" type="pres">
      <dgm:prSet presAssocID="{2E03FA09-050A-4439-B0B2-DB83FD2BA2FC}" presName="compNode" presStyleCnt="0"/>
      <dgm:spPr/>
    </dgm:pt>
    <dgm:pt modelId="{08DC02F0-6997-46A0-8998-854023685F27}" type="pres">
      <dgm:prSet presAssocID="{2E03FA09-050A-4439-B0B2-DB83FD2BA2FC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rdinateur"/>
        </a:ext>
      </dgm:extLst>
    </dgm:pt>
    <dgm:pt modelId="{D7B8A658-FE5A-4FFA-B100-53617F808D44}" type="pres">
      <dgm:prSet presAssocID="{2E03FA09-050A-4439-B0B2-DB83FD2BA2FC}" presName="iconSpace" presStyleCnt="0"/>
      <dgm:spPr/>
    </dgm:pt>
    <dgm:pt modelId="{19A74332-807F-4C62-9C98-10222226E7DC}" type="pres">
      <dgm:prSet presAssocID="{2E03FA09-050A-4439-B0B2-DB83FD2BA2FC}" presName="parTx" presStyleLbl="revTx" presStyleIdx="4" presStyleCnt="14">
        <dgm:presLayoutVars>
          <dgm:chMax val="0"/>
          <dgm:chPref val="0"/>
        </dgm:presLayoutVars>
      </dgm:prSet>
      <dgm:spPr/>
    </dgm:pt>
    <dgm:pt modelId="{09B1A07C-F338-433B-90AE-86A7A5A481E9}" type="pres">
      <dgm:prSet presAssocID="{2E03FA09-050A-4439-B0B2-DB83FD2BA2FC}" presName="txSpace" presStyleCnt="0"/>
      <dgm:spPr/>
    </dgm:pt>
    <dgm:pt modelId="{C55DD24C-A1A4-4357-9BCF-75257D4CB62E}" type="pres">
      <dgm:prSet presAssocID="{2E03FA09-050A-4439-B0B2-DB83FD2BA2FC}" presName="desTx" presStyleLbl="revTx" presStyleIdx="5" presStyleCnt="14">
        <dgm:presLayoutVars/>
      </dgm:prSet>
      <dgm:spPr/>
    </dgm:pt>
    <dgm:pt modelId="{1E2D7242-FC84-4C11-8375-697F9908CF86}" type="pres">
      <dgm:prSet presAssocID="{8AF85F8C-75C0-4B95-9906-7A5E80684658}" presName="sibTrans" presStyleCnt="0"/>
      <dgm:spPr/>
    </dgm:pt>
    <dgm:pt modelId="{82DA9144-E3E6-41BD-ABF6-398DD94A2D8F}" type="pres">
      <dgm:prSet presAssocID="{D785EFAC-4A30-48B4-8C15-7533D85FEAA3}" presName="compNode" presStyleCnt="0"/>
      <dgm:spPr/>
    </dgm:pt>
    <dgm:pt modelId="{F10D71E9-A9C0-467F-92A4-7D242FF0E895}" type="pres">
      <dgm:prSet presAssocID="{D785EFAC-4A30-48B4-8C15-7533D85FEAA3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utils"/>
        </a:ext>
      </dgm:extLst>
    </dgm:pt>
    <dgm:pt modelId="{4271B2C4-0C5B-4E6B-B2F9-D7C960AAC89F}" type="pres">
      <dgm:prSet presAssocID="{D785EFAC-4A30-48B4-8C15-7533D85FEAA3}" presName="iconSpace" presStyleCnt="0"/>
      <dgm:spPr/>
    </dgm:pt>
    <dgm:pt modelId="{04F58A65-5054-40CF-9273-5136022A2496}" type="pres">
      <dgm:prSet presAssocID="{D785EFAC-4A30-48B4-8C15-7533D85FEAA3}" presName="parTx" presStyleLbl="revTx" presStyleIdx="6" presStyleCnt="14">
        <dgm:presLayoutVars>
          <dgm:chMax val="0"/>
          <dgm:chPref val="0"/>
        </dgm:presLayoutVars>
      </dgm:prSet>
      <dgm:spPr/>
    </dgm:pt>
    <dgm:pt modelId="{922AD21C-526F-4559-B8A8-08F922F3F0D7}" type="pres">
      <dgm:prSet presAssocID="{D785EFAC-4A30-48B4-8C15-7533D85FEAA3}" presName="txSpace" presStyleCnt="0"/>
      <dgm:spPr/>
    </dgm:pt>
    <dgm:pt modelId="{109F7DEC-BF12-4191-BA29-CCA026BD2449}" type="pres">
      <dgm:prSet presAssocID="{D785EFAC-4A30-48B4-8C15-7533D85FEAA3}" presName="desTx" presStyleLbl="revTx" presStyleIdx="7" presStyleCnt="14">
        <dgm:presLayoutVars/>
      </dgm:prSet>
      <dgm:spPr/>
    </dgm:pt>
    <dgm:pt modelId="{ADA1433A-E7F9-4CF2-AE3A-068D881C5D27}" type="pres">
      <dgm:prSet presAssocID="{B2CFC0E5-9297-41B0-8FC8-4882022C4221}" presName="sibTrans" presStyleCnt="0"/>
      <dgm:spPr/>
    </dgm:pt>
    <dgm:pt modelId="{470BC185-8E28-4A61-B456-D0F6DEA1BA2C}" type="pres">
      <dgm:prSet presAssocID="{AFC935DC-A2AF-476F-BDDD-9960D4A36639}" presName="compNode" presStyleCnt="0"/>
      <dgm:spPr/>
    </dgm:pt>
    <dgm:pt modelId="{5D56226B-653D-4446-9DFB-2E8C5B997F63}" type="pres">
      <dgm:prSet presAssocID="{AFC935DC-A2AF-476F-BDDD-9960D4A36639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rrou"/>
        </a:ext>
      </dgm:extLst>
    </dgm:pt>
    <dgm:pt modelId="{51A37C00-DC92-4C6A-8D87-4BA5064D082E}" type="pres">
      <dgm:prSet presAssocID="{AFC935DC-A2AF-476F-BDDD-9960D4A36639}" presName="iconSpace" presStyleCnt="0"/>
      <dgm:spPr/>
    </dgm:pt>
    <dgm:pt modelId="{83B88164-48D0-45C9-8D6B-30A8AC78518A}" type="pres">
      <dgm:prSet presAssocID="{AFC935DC-A2AF-476F-BDDD-9960D4A36639}" presName="parTx" presStyleLbl="revTx" presStyleIdx="8" presStyleCnt="14">
        <dgm:presLayoutVars>
          <dgm:chMax val="0"/>
          <dgm:chPref val="0"/>
        </dgm:presLayoutVars>
      </dgm:prSet>
      <dgm:spPr/>
    </dgm:pt>
    <dgm:pt modelId="{531220F4-F335-45E9-89CF-384AF07AB403}" type="pres">
      <dgm:prSet presAssocID="{AFC935DC-A2AF-476F-BDDD-9960D4A36639}" presName="txSpace" presStyleCnt="0"/>
      <dgm:spPr/>
    </dgm:pt>
    <dgm:pt modelId="{96729765-B1CB-476A-8A58-44CCDDD0E393}" type="pres">
      <dgm:prSet presAssocID="{AFC935DC-A2AF-476F-BDDD-9960D4A36639}" presName="desTx" presStyleLbl="revTx" presStyleIdx="9" presStyleCnt="14">
        <dgm:presLayoutVars/>
      </dgm:prSet>
      <dgm:spPr/>
    </dgm:pt>
    <dgm:pt modelId="{1A5137B8-FE3D-4C12-A90B-923890960FFC}" type="pres">
      <dgm:prSet presAssocID="{81168BC4-0A3B-46E5-8BEF-9AB67495B7F4}" presName="sibTrans" presStyleCnt="0"/>
      <dgm:spPr/>
    </dgm:pt>
    <dgm:pt modelId="{16B3178A-1C63-4A4B-A4C0-163F8C8CC939}" type="pres">
      <dgm:prSet presAssocID="{FC734C15-C873-43B4-95F3-A68BD6403291}" presName="compNode" presStyleCnt="0"/>
      <dgm:spPr/>
    </dgm:pt>
    <dgm:pt modelId="{7CFCA416-6513-4C48-B040-015F28FA6DA9}" type="pres">
      <dgm:prSet presAssocID="{FC734C15-C873-43B4-95F3-A68BD6403291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rdinateur portable"/>
        </a:ext>
      </dgm:extLst>
    </dgm:pt>
    <dgm:pt modelId="{218F7CDF-13A2-4D8E-811A-FADDF5B668BE}" type="pres">
      <dgm:prSet presAssocID="{FC734C15-C873-43B4-95F3-A68BD6403291}" presName="iconSpace" presStyleCnt="0"/>
      <dgm:spPr/>
    </dgm:pt>
    <dgm:pt modelId="{8E6265D7-B173-4A35-8EAA-55782B259585}" type="pres">
      <dgm:prSet presAssocID="{FC734C15-C873-43B4-95F3-A68BD6403291}" presName="parTx" presStyleLbl="revTx" presStyleIdx="10" presStyleCnt="14">
        <dgm:presLayoutVars>
          <dgm:chMax val="0"/>
          <dgm:chPref val="0"/>
        </dgm:presLayoutVars>
      </dgm:prSet>
      <dgm:spPr/>
    </dgm:pt>
    <dgm:pt modelId="{6C98EBB6-0CB4-4935-A34A-75801615079E}" type="pres">
      <dgm:prSet presAssocID="{FC734C15-C873-43B4-95F3-A68BD6403291}" presName="txSpace" presStyleCnt="0"/>
      <dgm:spPr/>
    </dgm:pt>
    <dgm:pt modelId="{8896E4A9-BB0D-48D2-A593-AF03AACF51C5}" type="pres">
      <dgm:prSet presAssocID="{FC734C15-C873-43B4-95F3-A68BD6403291}" presName="desTx" presStyleLbl="revTx" presStyleIdx="11" presStyleCnt="14">
        <dgm:presLayoutVars/>
      </dgm:prSet>
      <dgm:spPr/>
    </dgm:pt>
    <dgm:pt modelId="{D0E410E0-4F88-4C74-AD5A-31AB5B93CFEC}" type="pres">
      <dgm:prSet presAssocID="{ACF16CB2-D0F9-4396-AEFB-AF77F596371A}" presName="sibTrans" presStyleCnt="0"/>
      <dgm:spPr/>
    </dgm:pt>
    <dgm:pt modelId="{619CDDD8-C75B-4D24-8F8D-00588AA0A630}" type="pres">
      <dgm:prSet presAssocID="{A2D2DE0E-8422-4A5E-89DB-9BAF3186B9C5}" presName="compNode" presStyleCnt="0"/>
      <dgm:spPr/>
    </dgm:pt>
    <dgm:pt modelId="{E8A97AD8-5583-4B59-B8E4-725D5B7F1863}" type="pres">
      <dgm:prSet presAssocID="{A2D2DE0E-8422-4A5E-89DB-9BAF3186B9C5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il"/>
        </a:ext>
      </dgm:extLst>
    </dgm:pt>
    <dgm:pt modelId="{A6DE8F40-ABBE-4FC3-A46B-7BE0F5D5A2B4}" type="pres">
      <dgm:prSet presAssocID="{A2D2DE0E-8422-4A5E-89DB-9BAF3186B9C5}" presName="iconSpace" presStyleCnt="0"/>
      <dgm:spPr/>
    </dgm:pt>
    <dgm:pt modelId="{1754052D-E843-43F4-BB00-7D75FEBBEDF8}" type="pres">
      <dgm:prSet presAssocID="{A2D2DE0E-8422-4A5E-89DB-9BAF3186B9C5}" presName="parTx" presStyleLbl="revTx" presStyleIdx="12" presStyleCnt="14" custScaleX="103096">
        <dgm:presLayoutVars>
          <dgm:chMax val="0"/>
          <dgm:chPref val="0"/>
        </dgm:presLayoutVars>
      </dgm:prSet>
      <dgm:spPr/>
    </dgm:pt>
    <dgm:pt modelId="{DC3BB5E7-9886-42C8-AB0E-B10EE3178D96}" type="pres">
      <dgm:prSet presAssocID="{A2D2DE0E-8422-4A5E-89DB-9BAF3186B9C5}" presName="txSpace" presStyleCnt="0"/>
      <dgm:spPr/>
    </dgm:pt>
    <dgm:pt modelId="{A472D935-17F8-4261-B441-AEE24DCC6CB4}" type="pres">
      <dgm:prSet presAssocID="{A2D2DE0E-8422-4A5E-89DB-9BAF3186B9C5}" presName="desTx" presStyleLbl="revTx" presStyleIdx="13" presStyleCnt="14">
        <dgm:presLayoutVars/>
      </dgm:prSet>
      <dgm:spPr/>
    </dgm:pt>
  </dgm:ptLst>
  <dgm:cxnLst>
    <dgm:cxn modelId="{2B3E0309-5378-44FD-937D-422C9A09F375}" type="presOf" srcId="{2F7AEBE0-A189-4129-9D57-604F3781003B}" destId="{D174A645-6C32-4574-A700-998E8E28C593}" srcOrd="0" destOrd="0" presId="urn:microsoft.com/office/officeart/2018/5/layout/CenteredIconLabelDescriptionList"/>
    <dgm:cxn modelId="{08C54312-AC63-4616-96AC-903679B3DB32}" srcId="{2F7AEBE0-A189-4129-9D57-604F3781003B}" destId="{D785EFAC-4A30-48B4-8C15-7533D85FEAA3}" srcOrd="3" destOrd="0" parTransId="{5706A584-DACA-4FC7-B613-D7AC1B60A79A}" sibTransId="{B2CFC0E5-9297-41B0-8FC8-4882022C4221}"/>
    <dgm:cxn modelId="{686C1737-4B98-404E-9825-9B34B8581F32}" srcId="{2F7AEBE0-A189-4129-9D57-604F3781003B}" destId="{AFC935DC-A2AF-476F-BDDD-9960D4A36639}" srcOrd="4" destOrd="0" parTransId="{FDBC626D-ABD0-40B2-A946-71A477063348}" sibTransId="{81168BC4-0A3B-46E5-8BEF-9AB67495B7F4}"/>
    <dgm:cxn modelId="{7DBC6437-70D4-457B-A846-C3F277E49143}" srcId="{2F7AEBE0-A189-4129-9D57-604F3781003B}" destId="{2E03FA09-050A-4439-B0B2-DB83FD2BA2FC}" srcOrd="2" destOrd="0" parTransId="{D64C47CD-A015-46DD-9919-00983BD41641}" sibTransId="{8AF85F8C-75C0-4B95-9906-7A5E80684658}"/>
    <dgm:cxn modelId="{E16B5861-AD97-4AEC-A1AD-818AD90B2C7A}" srcId="{2F7AEBE0-A189-4129-9D57-604F3781003B}" destId="{016D2345-7C0A-4377-BC93-32341D8565C8}" srcOrd="0" destOrd="0" parTransId="{E177D75A-9355-4011-B9BA-5B9ACC2B3480}" sibTransId="{8FB035BA-8C3E-4009-A1E1-970C95D6FC3C}"/>
    <dgm:cxn modelId="{E445A14E-A229-457A-91E9-C71995B0F6B6}" type="presOf" srcId="{A2D2DE0E-8422-4A5E-89DB-9BAF3186B9C5}" destId="{1754052D-E843-43F4-BB00-7D75FEBBEDF8}" srcOrd="0" destOrd="0" presId="urn:microsoft.com/office/officeart/2018/5/layout/CenteredIconLabelDescriptionList"/>
    <dgm:cxn modelId="{6FED3379-F50A-4DDE-9BE9-89A3B126B7E4}" type="presOf" srcId="{2E03FA09-050A-4439-B0B2-DB83FD2BA2FC}" destId="{19A74332-807F-4C62-9C98-10222226E7DC}" srcOrd="0" destOrd="0" presId="urn:microsoft.com/office/officeart/2018/5/layout/CenteredIconLabelDescriptionList"/>
    <dgm:cxn modelId="{71361B84-E289-4723-B6BF-119015A09570}" type="presOf" srcId="{D785EFAC-4A30-48B4-8C15-7533D85FEAA3}" destId="{04F58A65-5054-40CF-9273-5136022A2496}" srcOrd="0" destOrd="0" presId="urn:microsoft.com/office/officeart/2018/5/layout/CenteredIconLabelDescriptionList"/>
    <dgm:cxn modelId="{34D91EB1-340C-4EC7-883D-D5034930E4AC}" type="presOf" srcId="{016D2345-7C0A-4377-BC93-32341D8565C8}" destId="{C1038EE3-8FA7-4141-B31E-F7C22C45D4CD}" srcOrd="0" destOrd="0" presId="urn:microsoft.com/office/officeart/2018/5/layout/CenteredIconLabelDescriptionList"/>
    <dgm:cxn modelId="{58A2BEBF-3C14-4107-BA45-4EF4C1991F46}" srcId="{2F7AEBE0-A189-4129-9D57-604F3781003B}" destId="{FC734C15-C873-43B4-95F3-A68BD6403291}" srcOrd="5" destOrd="0" parTransId="{D3FD8135-9C90-4AA1-99FE-E9D6F95BFB17}" sibTransId="{ACF16CB2-D0F9-4396-AEFB-AF77F596371A}"/>
    <dgm:cxn modelId="{2C286FC4-910F-49B9-BF20-D643CE289980}" type="presOf" srcId="{AFC935DC-A2AF-476F-BDDD-9960D4A36639}" destId="{83B88164-48D0-45C9-8D6B-30A8AC78518A}" srcOrd="0" destOrd="0" presId="urn:microsoft.com/office/officeart/2018/5/layout/CenteredIconLabelDescriptionList"/>
    <dgm:cxn modelId="{AB37C0CD-8BDB-4393-B923-2715F966F4FF}" srcId="{2F7AEBE0-A189-4129-9D57-604F3781003B}" destId="{A2D2DE0E-8422-4A5E-89DB-9BAF3186B9C5}" srcOrd="6" destOrd="0" parTransId="{E8BBA3E3-D9AE-4664-A222-113565750404}" sibTransId="{97718C65-382E-4660-9309-189CB1FF479B}"/>
    <dgm:cxn modelId="{040004DA-14C3-4BF5-9EDE-ABC9A4BA80DA}" type="presOf" srcId="{FC734C15-C873-43B4-95F3-A68BD6403291}" destId="{8E6265D7-B173-4A35-8EAA-55782B259585}" srcOrd="0" destOrd="0" presId="urn:microsoft.com/office/officeart/2018/5/layout/CenteredIconLabelDescriptionList"/>
    <dgm:cxn modelId="{2D03F0E3-9CF8-4F92-87B4-9384F7CA9D5A}" type="presOf" srcId="{F2732A30-D55D-4FC8-8808-DFDBA2DC1A48}" destId="{3367FC32-40D3-44B0-904E-ED5D8D63F38D}" srcOrd="0" destOrd="0" presId="urn:microsoft.com/office/officeart/2018/5/layout/CenteredIconLabelDescriptionList"/>
    <dgm:cxn modelId="{05732AE6-4C5B-44B2-9D97-93E0307CABF6}" srcId="{2F7AEBE0-A189-4129-9D57-604F3781003B}" destId="{F2732A30-D55D-4FC8-8808-DFDBA2DC1A48}" srcOrd="1" destOrd="0" parTransId="{F63ADF63-202C-4B1E-BD73-6A7CF90225A2}" sibTransId="{A28ADF6F-6845-4F28-9E1D-E5B6DC3C1375}"/>
    <dgm:cxn modelId="{47164EEA-647F-485F-9426-E6F424B58908}" type="presParOf" srcId="{D174A645-6C32-4574-A700-998E8E28C593}" destId="{03F88CEF-890C-4CB8-8CAA-7FD7D4224C0F}" srcOrd="0" destOrd="0" presId="urn:microsoft.com/office/officeart/2018/5/layout/CenteredIconLabelDescriptionList"/>
    <dgm:cxn modelId="{09E95885-8DCE-452D-A8A1-18E42D2DF958}" type="presParOf" srcId="{03F88CEF-890C-4CB8-8CAA-7FD7D4224C0F}" destId="{3B6A95C5-53C6-4342-8A41-A5FCE76EF079}" srcOrd="0" destOrd="0" presId="urn:microsoft.com/office/officeart/2018/5/layout/CenteredIconLabelDescriptionList"/>
    <dgm:cxn modelId="{0D32EBEA-BE6A-4087-979A-2A49BA1FD33D}" type="presParOf" srcId="{03F88CEF-890C-4CB8-8CAA-7FD7D4224C0F}" destId="{826BD977-B606-4C0F-BCC8-D9832154CE75}" srcOrd="1" destOrd="0" presId="urn:microsoft.com/office/officeart/2018/5/layout/CenteredIconLabelDescriptionList"/>
    <dgm:cxn modelId="{DE11D3BC-D413-499C-BECC-33FFFC72C180}" type="presParOf" srcId="{03F88CEF-890C-4CB8-8CAA-7FD7D4224C0F}" destId="{C1038EE3-8FA7-4141-B31E-F7C22C45D4CD}" srcOrd="2" destOrd="0" presId="urn:microsoft.com/office/officeart/2018/5/layout/CenteredIconLabelDescriptionList"/>
    <dgm:cxn modelId="{B60A73CE-B237-4CD0-905B-E55F2803DBF9}" type="presParOf" srcId="{03F88CEF-890C-4CB8-8CAA-7FD7D4224C0F}" destId="{E7CD8063-4006-4B48-89EC-513D1D3CF2D5}" srcOrd="3" destOrd="0" presId="urn:microsoft.com/office/officeart/2018/5/layout/CenteredIconLabelDescriptionList"/>
    <dgm:cxn modelId="{EB5E4460-F487-4DF0-AFEC-474610B2A358}" type="presParOf" srcId="{03F88CEF-890C-4CB8-8CAA-7FD7D4224C0F}" destId="{7475B17A-3EC2-4014-8E0C-A7D0E138DFFA}" srcOrd="4" destOrd="0" presId="urn:microsoft.com/office/officeart/2018/5/layout/CenteredIconLabelDescriptionList"/>
    <dgm:cxn modelId="{01686EF5-9805-4110-9BCE-7FC415E2D64F}" type="presParOf" srcId="{D174A645-6C32-4574-A700-998E8E28C593}" destId="{2107130C-167D-4700-8BFC-4EAC225B3467}" srcOrd="1" destOrd="0" presId="urn:microsoft.com/office/officeart/2018/5/layout/CenteredIconLabelDescriptionList"/>
    <dgm:cxn modelId="{8D96967A-B679-4B26-BEE4-FF437C723890}" type="presParOf" srcId="{D174A645-6C32-4574-A700-998E8E28C593}" destId="{BBB60FCE-2140-4710-AE8C-766BEE60EC59}" srcOrd="2" destOrd="0" presId="urn:microsoft.com/office/officeart/2018/5/layout/CenteredIconLabelDescriptionList"/>
    <dgm:cxn modelId="{210EA311-936A-48B5-94CE-B24984B5A2BB}" type="presParOf" srcId="{BBB60FCE-2140-4710-AE8C-766BEE60EC59}" destId="{E699223E-86DD-48F0-909D-D12852B5ABCB}" srcOrd="0" destOrd="0" presId="urn:microsoft.com/office/officeart/2018/5/layout/CenteredIconLabelDescriptionList"/>
    <dgm:cxn modelId="{72F6AA9F-6B08-4CFC-BF34-9E1F6FF66F96}" type="presParOf" srcId="{BBB60FCE-2140-4710-AE8C-766BEE60EC59}" destId="{55E4356C-86DD-4EB3-A867-D00412CEF5D9}" srcOrd="1" destOrd="0" presId="urn:microsoft.com/office/officeart/2018/5/layout/CenteredIconLabelDescriptionList"/>
    <dgm:cxn modelId="{AA200459-B67F-447B-9F06-BC6169C8FE90}" type="presParOf" srcId="{BBB60FCE-2140-4710-AE8C-766BEE60EC59}" destId="{3367FC32-40D3-44B0-904E-ED5D8D63F38D}" srcOrd="2" destOrd="0" presId="urn:microsoft.com/office/officeart/2018/5/layout/CenteredIconLabelDescriptionList"/>
    <dgm:cxn modelId="{DF7A908C-B59E-48A2-84CF-8BB39E500F09}" type="presParOf" srcId="{BBB60FCE-2140-4710-AE8C-766BEE60EC59}" destId="{07B5618B-12FC-4371-8592-D4F07793D75D}" srcOrd="3" destOrd="0" presId="urn:microsoft.com/office/officeart/2018/5/layout/CenteredIconLabelDescriptionList"/>
    <dgm:cxn modelId="{2ADC5127-BFDD-4B08-AFE8-6833B2905B1B}" type="presParOf" srcId="{BBB60FCE-2140-4710-AE8C-766BEE60EC59}" destId="{0AAB66F1-D656-4268-8B50-C1B2C7F01A8A}" srcOrd="4" destOrd="0" presId="urn:microsoft.com/office/officeart/2018/5/layout/CenteredIconLabelDescriptionList"/>
    <dgm:cxn modelId="{A1BF18A3-FCE2-47CA-BB91-99F9C8EB060C}" type="presParOf" srcId="{D174A645-6C32-4574-A700-998E8E28C593}" destId="{227F99EC-2AAC-4F18-B2D9-8552E8C1946B}" srcOrd="3" destOrd="0" presId="urn:microsoft.com/office/officeart/2018/5/layout/CenteredIconLabelDescriptionList"/>
    <dgm:cxn modelId="{A2E461EF-CD3B-4445-9C09-5EAE047B1EA9}" type="presParOf" srcId="{D174A645-6C32-4574-A700-998E8E28C593}" destId="{F9A84FD1-9598-4326-9DD8-19F6C2D71BB7}" srcOrd="4" destOrd="0" presId="urn:microsoft.com/office/officeart/2018/5/layout/CenteredIconLabelDescriptionList"/>
    <dgm:cxn modelId="{2758B228-03C2-4D25-BE93-F3E458C4973B}" type="presParOf" srcId="{F9A84FD1-9598-4326-9DD8-19F6C2D71BB7}" destId="{08DC02F0-6997-46A0-8998-854023685F27}" srcOrd="0" destOrd="0" presId="urn:microsoft.com/office/officeart/2018/5/layout/CenteredIconLabelDescriptionList"/>
    <dgm:cxn modelId="{0A5AE613-64DC-4E2D-8B3E-CA29FBE0C352}" type="presParOf" srcId="{F9A84FD1-9598-4326-9DD8-19F6C2D71BB7}" destId="{D7B8A658-FE5A-4FFA-B100-53617F808D44}" srcOrd="1" destOrd="0" presId="urn:microsoft.com/office/officeart/2018/5/layout/CenteredIconLabelDescriptionList"/>
    <dgm:cxn modelId="{99C2AAB5-6EDC-4032-BC25-70836A0D8D99}" type="presParOf" srcId="{F9A84FD1-9598-4326-9DD8-19F6C2D71BB7}" destId="{19A74332-807F-4C62-9C98-10222226E7DC}" srcOrd="2" destOrd="0" presId="urn:microsoft.com/office/officeart/2018/5/layout/CenteredIconLabelDescriptionList"/>
    <dgm:cxn modelId="{ADD993C4-ED46-4965-A873-C960F603D3C4}" type="presParOf" srcId="{F9A84FD1-9598-4326-9DD8-19F6C2D71BB7}" destId="{09B1A07C-F338-433B-90AE-86A7A5A481E9}" srcOrd="3" destOrd="0" presId="urn:microsoft.com/office/officeart/2018/5/layout/CenteredIconLabelDescriptionList"/>
    <dgm:cxn modelId="{4910AA9C-DD5B-4D5D-8EC8-302D00C668C2}" type="presParOf" srcId="{F9A84FD1-9598-4326-9DD8-19F6C2D71BB7}" destId="{C55DD24C-A1A4-4357-9BCF-75257D4CB62E}" srcOrd="4" destOrd="0" presId="urn:microsoft.com/office/officeart/2018/5/layout/CenteredIconLabelDescriptionList"/>
    <dgm:cxn modelId="{390B0C90-B1EF-4C69-BE78-8874905548CC}" type="presParOf" srcId="{D174A645-6C32-4574-A700-998E8E28C593}" destId="{1E2D7242-FC84-4C11-8375-697F9908CF86}" srcOrd="5" destOrd="0" presId="urn:microsoft.com/office/officeart/2018/5/layout/CenteredIconLabelDescriptionList"/>
    <dgm:cxn modelId="{F06A3EEE-469A-4615-A5F3-0C67868FA205}" type="presParOf" srcId="{D174A645-6C32-4574-A700-998E8E28C593}" destId="{82DA9144-E3E6-41BD-ABF6-398DD94A2D8F}" srcOrd="6" destOrd="0" presId="urn:microsoft.com/office/officeart/2018/5/layout/CenteredIconLabelDescriptionList"/>
    <dgm:cxn modelId="{99164880-DED5-4588-A0B6-AF2F2008ABFF}" type="presParOf" srcId="{82DA9144-E3E6-41BD-ABF6-398DD94A2D8F}" destId="{F10D71E9-A9C0-467F-92A4-7D242FF0E895}" srcOrd="0" destOrd="0" presId="urn:microsoft.com/office/officeart/2018/5/layout/CenteredIconLabelDescriptionList"/>
    <dgm:cxn modelId="{320817BB-4D6C-49A0-B45F-1FE32F0D45C3}" type="presParOf" srcId="{82DA9144-E3E6-41BD-ABF6-398DD94A2D8F}" destId="{4271B2C4-0C5B-4E6B-B2F9-D7C960AAC89F}" srcOrd="1" destOrd="0" presId="urn:microsoft.com/office/officeart/2018/5/layout/CenteredIconLabelDescriptionList"/>
    <dgm:cxn modelId="{E23F9BEC-A619-4948-84E0-DD380219F811}" type="presParOf" srcId="{82DA9144-E3E6-41BD-ABF6-398DD94A2D8F}" destId="{04F58A65-5054-40CF-9273-5136022A2496}" srcOrd="2" destOrd="0" presId="urn:microsoft.com/office/officeart/2018/5/layout/CenteredIconLabelDescriptionList"/>
    <dgm:cxn modelId="{10AD57BE-4B8B-4CDE-A232-210FE776BA83}" type="presParOf" srcId="{82DA9144-E3E6-41BD-ABF6-398DD94A2D8F}" destId="{922AD21C-526F-4559-B8A8-08F922F3F0D7}" srcOrd="3" destOrd="0" presId="urn:microsoft.com/office/officeart/2018/5/layout/CenteredIconLabelDescriptionList"/>
    <dgm:cxn modelId="{E5EA09A5-FFF1-41A5-967C-3CB876BF1951}" type="presParOf" srcId="{82DA9144-E3E6-41BD-ABF6-398DD94A2D8F}" destId="{109F7DEC-BF12-4191-BA29-CCA026BD2449}" srcOrd="4" destOrd="0" presId="urn:microsoft.com/office/officeart/2018/5/layout/CenteredIconLabelDescriptionList"/>
    <dgm:cxn modelId="{F39A5C0F-C2F0-47BD-809E-D06122D6DFA7}" type="presParOf" srcId="{D174A645-6C32-4574-A700-998E8E28C593}" destId="{ADA1433A-E7F9-4CF2-AE3A-068D881C5D27}" srcOrd="7" destOrd="0" presId="urn:microsoft.com/office/officeart/2018/5/layout/CenteredIconLabelDescriptionList"/>
    <dgm:cxn modelId="{1B6DED3C-7550-4230-8828-9C0A3DB0A4E4}" type="presParOf" srcId="{D174A645-6C32-4574-A700-998E8E28C593}" destId="{470BC185-8E28-4A61-B456-D0F6DEA1BA2C}" srcOrd="8" destOrd="0" presId="urn:microsoft.com/office/officeart/2018/5/layout/CenteredIconLabelDescriptionList"/>
    <dgm:cxn modelId="{F8419EB4-2A7F-47AC-B791-2D9A04C62956}" type="presParOf" srcId="{470BC185-8E28-4A61-B456-D0F6DEA1BA2C}" destId="{5D56226B-653D-4446-9DFB-2E8C5B997F63}" srcOrd="0" destOrd="0" presId="urn:microsoft.com/office/officeart/2018/5/layout/CenteredIconLabelDescriptionList"/>
    <dgm:cxn modelId="{AD4AA945-A8C3-4447-BE8B-69EE7E35FA54}" type="presParOf" srcId="{470BC185-8E28-4A61-B456-D0F6DEA1BA2C}" destId="{51A37C00-DC92-4C6A-8D87-4BA5064D082E}" srcOrd="1" destOrd="0" presId="urn:microsoft.com/office/officeart/2018/5/layout/CenteredIconLabelDescriptionList"/>
    <dgm:cxn modelId="{4F9A8F76-B0DB-406D-BD9C-C4B7E472B216}" type="presParOf" srcId="{470BC185-8E28-4A61-B456-D0F6DEA1BA2C}" destId="{83B88164-48D0-45C9-8D6B-30A8AC78518A}" srcOrd="2" destOrd="0" presId="urn:microsoft.com/office/officeart/2018/5/layout/CenteredIconLabelDescriptionList"/>
    <dgm:cxn modelId="{7A0EE7F5-2BF7-4330-BB5F-3286265A1FAA}" type="presParOf" srcId="{470BC185-8E28-4A61-B456-D0F6DEA1BA2C}" destId="{531220F4-F335-45E9-89CF-384AF07AB403}" srcOrd="3" destOrd="0" presId="urn:microsoft.com/office/officeart/2018/5/layout/CenteredIconLabelDescriptionList"/>
    <dgm:cxn modelId="{EF117A38-ECCE-4636-9FE3-222BF99B1AFA}" type="presParOf" srcId="{470BC185-8E28-4A61-B456-D0F6DEA1BA2C}" destId="{96729765-B1CB-476A-8A58-44CCDDD0E393}" srcOrd="4" destOrd="0" presId="urn:microsoft.com/office/officeart/2018/5/layout/CenteredIconLabelDescriptionList"/>
    <dgm:cxn modelId="{6593D61B-FBD2-45F1-9FDE-2FC8A600C030}" type="presParOf" srcId="{D174A645-6C32-4574-A700-998E8E28C593}" destId="{1A5137B8-FE3D-4C12-A90B-923890960FFC}" srcOrd="9" destOrd="0" presId="urn:microsoft.com/office/officeart/2018/5/layout/CenteredIconLabelDescriptionList"/>
    <dgm:cxn modelId="{20248876-16BF-4057-9154-2CAC0B1761AD}" type="presParOf" srcId="{D174A645-6C32-4574-A700-998E8E28C593}" destId="{16B3178A-1C63-4A4B-A4C0-163F8C8CC939}" srcOrd="10" destOrd="0" presId="urn:microsoft.com/office/officeart/2018/5/layout/CenteredIconLabelDescriptionList"/>
    <dgm:cxn modelId="{8E3773A5-DEC0-4636-B7A5-1E7D0FF19021}" type="presParOf" srcId="{16B3178A-1C63-4A4B-A4C0-163F8C8CC939}" destId="{7CFCA416-6513-4C48-B040-015F28FA6DA9}" srcOrd="0" destOrd="0" presId="urn:microsoft.com/office/officeart/2018/5/layout/CenteredIconLabelDescriptionList"/>
    <dgm:cxn modelId="{B5961A1B-3AF5-48D5-8375-7925EBF4B714}" type="presParOf" srcId="{16B3178A-1C63-4A4B-A4C0-163F8C8CC939}" destId="{218F7CDF-13A2-4D8E-811A-FADDF5B668BE}" srcOrd="1" destOrd="0" presId="urn:microsoft.com/office/officeart/2018/5/layout/CenteredIconLabelDescriptionList"/>
    <dgm:cxn modelId="{18B38FA2-EE40-4B7F-9C26-9DEEBF2E17E2}" type="presParOf" srcId="{16B3178A-1C63-4A4B-A4C0-163F8C8CC939}" destId="{8E6265D7-B173-4A35-8EAA-55782B259585}" srcOrd="2" destOrd="0" presId="urn:microsoft.com/office/officeart/2018/5/layout/CenteredIconLabelDescriptionList"/>
    <dgm:cxn modelId="{0A659D62-A30D-499C-AA1C-BABDCF14F8EE}" type="presParOf" srcId="{16B3178A-1C63-4A4B-A4C0-163F8C8CC939}" destId="{6C98EBB6-0CB4-4935-A34A-75801615079E}" srcOrd="3" destOrd="0" presId="urn:microsoft.com/office/officeart/2018/5/layout/CenteredIconLabelDescriptionList"/>
    <dgm:cxn modelId="{38F57CA2-609C-412D-B5D5-5034666A38F6}" type="presParOf" srcId="{16B3178A-1C63-4A4B-A4C0-163F8C8CC939}" destId="{8896E4A9-BB0D-48D2-A593-AF03AACF51C5}" srcOrd="4" destOrd="0" presId="urn:microsoft.com/office/officeart/2018/5/layout/CenteredIconLabelDescriptionList"/>
    <dgm:cxn modelId="{2EE6338E-5405-4D63-A069-01997796CD9D}" type="presParOf" srcId="{D174A645-6C32-4574-A700-998E8E28C593}" destId="{D0E410E0-4F88-4C74-AD5A-31AB5B93CFEC}" srcOrd="11" destOrd="0" presId="urn:microsoft.com/office/officeart/2018/5/layout/CenteredIconLabelDescriptionList"/>
    <dgm:cxn modelId="{EA874BD4-AB31-46FE-B1BC-0547B251EE73}" type="presParOf" srcId="{D174A645-6C32-4574-A700-998E8E28C593}" destId="{619CDDD8-C75B-4D24-8F8D-00588AA0A630}" srcOrd="12" destOrd="0" presId="urn:microsoft.com/office/officeart/2018/5/layout/CenteredIconLabelDescriptionList"/>
    <dgm:cxn modelId="{31BE98E8-C327-479C-8AE2-9D6820B832B5}" type="presParOf" srcId="{619CDDD8-C75B-4D24-8F8D-00588AA0A630}" destId="{E8A97AD8-5583-4B59-B8E4-725D5B7F1863}" srcOrd="0" destOrd="0" presId="urn:microsoft.com/office/officeart/2018/5/layout/CenteredIconLabelDescriptionList"/>
    <dgm:cxn modelId="{70541F16-3732-4334-9A61-C31FDFA0B5DA}" type="presParOf" srcId="{619CDDD8-C75B-4D24-8F8D-00588AA0A630}" destId="{A6DE8F40-ABBE-4FC3-A46B-7BE0F5D5A2B4}" srcOrd="1" destOrd="0" presId="urn:microsoft.com/office/officeart/2018/5/layout/CenteredIconLabelDescriptionList"/>
    <dgm:cxn modelId="{66F37738-2CA3-4F8D-B2BA-B76481422582}" type="presParOf" srcId="{619CDDD8-C75B-4D24-8F8D-00588AA0A630}" destId="{1754052D-E843-43F4-BB00-7D75FEBBEDF8}" srcOrd="2" destOrd="0" presId="urn:microsoft.com/office/officeart/2018/5/layout/CenteredIconLabelDescriptionList"/>
    <dgm:cxn modelId="{C7C5D0CB-C4F9-407B-B974-9006AB865903}" type="presParOf" srcId="{619CDDD8-C75B-4D24-8F8D-00588AA0A630}" destId="{DC3BB5E7-9886-42C8-AB0E-B10EE3178D96}" srcOrd="3" destOrd="0" presId="urn:microsoft.com/office/officeart/2018/5/layout/CenteredIconLabelDescriptionList"/>
    <dgm:cxn modelId="{C8BB5B14-FA29-4DA6-A452-ED0B90787352}" type="presParOf" srcId="{619CDDD8-C75B-4D24-8F8D-00588AA0A630}" destId="{A472D935-17F8-4261-B441-AEE24DCC6CB4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7B5F7F2-4019-42AD-9205-C9A7614C6D87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1C76EEF-0A8C-478D-B2FE-78B16FA33CCA}">
      <dgm:prSet custT="1"/>
      <dgm:spPr/>
      <dgm:t>
        <a:bodyPr/>
        <a:lstStyle/>
        <a:p>
          <a:pPr algn="ctr"/>
          <a:r>
            <a:rPr lang="fr-FR" sz="1050" b="1" i="0" u="sng" dirty="0"/>
            <a:t>Communication</a:t>
          </a:r>
          <a:endParaRPr lang="en-US" sz="1050" dirty="0"/>
        </a:p>
      </dgm:t>
    </dgm:pt>
    <dgm:pt modelId="{66BEB69F-1423-466E-AE9C-0AEDD8542687}" type="parTrans" cxnId="{147F6F7E-922A-4F90-86EA-F49A54D42C59}">
      <dgm:prSet/>
      <dgm:spPr/>
      <dgm:t>
        <a:bodyPr/>
        <a:lstStyle/>
        <a:p>
          <a:endParaRPr lang="en-US"/>
        </a:p>
      </dgm:t>
    </dgm:pt>
    <dgm:pt modelId="{37E2095C-EF32-49AE-9498-C6E0F73D4B77}" type="sibTrans" cxnId="{147F6F7E-922A-4F90-86EA-F49A54D42C59}">
      <dgm:prSet/>
      <dgm:spPr/>
      <dgm:t>
        <a:bodyPr/>
        <a:lstStyle/>
        <a:p>
          <a:endParaRPr lang="en-US"/>
        </a:p>
      </dgm:t>
    </dgm:pt>
    <dgm:pt modelId="{7E0A41AB-77F3-4487-A08E-F7BBC4E8988A}">
      <dgm:prSet custT="1"/>
      <dgm:spPr/>
      <dgm:t>
        <a:bodyPr/>
        <a:lstStyle/>
        <a:p>
          <a:pPr algn="ctr"/>
          <a:r>
            <a:rPr lang="fr-FR" sz="1050" b="0" i="0" dirty="0"/>
            <a:t>Outlook</a:t>
          </a:r>
          <a:endParaRPr lang="en-US" sz="1050" dirty="0"/>
        </a:p>
      </dgm:t>
    </dgm:pt>
    <dgm:pt modelId="{F5119C22-B218-458D-BB31-7A0AB1C80810}" type="parTrans" cxnId="{607EDF9A-DD93-41D9-BABA-ADC49E84A021}">
      <dgm:prSet/>
      <dgm:spPr/>
      <dgm:t>
        <a:bodyPr/>
        <a:lstStyle/>
        <a:p>
          <a:endParaRPr lang="en-US"/>
        </a:p>
      </dgm:t>
    </dgm:pt>
    <dgm:pt modelId="{EF6E2572-007E-4957-BEC0-7FC5076A9C7B}" type="sibTrans" cxnId="{607EDF9A-DD93-41D9-BABA-ADC49E84A021}">
      <dgm:prSet/>
      <dgm:spPr/>
      <dgm:t>
        <a:bodyPr/>
        <a:lstStyle/>
        <a:p>
          <a:endParaRPr lang="en-US"/>
        </a:p>
      </dgm:t>
    </dgm:pt>
    <dgm:pt modelId="{733E2881-11A8-494C-8320-4AF7A478F8E7}">
      <dgm:prSet custT="1"/>
      <dgm:spPr/>
      <dgm:t>
        <a:bodyPr/>
        <a:lstStyle/>
        <a:p>
          <a:pPr algn="ctr"/>
          <a:r>
            <a:rPr lang="fr-FR" sz="1050" b="0" i="0" dirty="0"/>
            <a:t>Teams</a:t>
          </a:r>
          <a:endParaRPr lang="en-US" sz="1050" dirty="0"/>
        </a:p>
      </dgm:t>
    </dgm:pt>
    <dgm:pt modelId="{550ED86B-F2C9-4833-97F4-2583F7484083}" type="parTrans" cxnId="{ADCE69A0-948E-4DCF-8C5F-94303D44907E}">
      <dgm:prSet/>
      <dgm:spPr/>
      <dgm:t>
        <a:bodyPr/>
        <a:lstStyle/>
        <a:p>
          <a:endParaRPr lang="en-US"/>
        </a:p>
      </dgm:t>
    </dgm:pt>
    <dgm:pt modelId="{28AADB85-DF35-4CAA-B93F-9A5C6ED13D43}" type="sibTrans" cxnId="{ADCE69A0-948E-4DCF-8C5F-94303D44907E}">
      <dgm:prSet/>
      <dgm:spPr/>
      <dgm:t>
        <a:bodyPr/>
        <a:lstStyle/>
        <a:p>
          <a:endParaRPr lang="en-US"/>
        </a:p>
      </dgm:t>
    </dgm:pt>
    <dgm:pt modelId="{402C9C0A-C930-4807-B87A-15B582DAB6CA}">
      <dgm:prSet custT="1"/>
      <dgm:spPr/>
      <dgm:t>
        <a:bodyPr/>
        <a:lstStyle/>
        <a:p>
          <a:pPr algn="ctr"/>
          <a:r>
            <a:rPr lang="fr-FR" sz="1050" b="1" i="0" u="sng" dirty="0"/>
            <a:t>Workflow</a:t>
          </a:r>
          <a:endParaRPr lang="en-US" sz="1050" dirty="0"/>
        </a:p>
      </dgm:t>
    </dgm:pt>
    <dgm:pt modelId="{C8F4E221-47D3-4D6C-AB44-55034DD4EE3B}" type="parTrans" cxnId="{EE1FB21C-D76F-4D3A-B158-12FAD5813C67}">
      <dgm:prSet/>
      <dgm:spPr/>
      <dgm:t>
        <a:bodyPr/>
        <a:lstStyle/>
        <a:p>
          <a:endParaRPr lang="en-US"/>
        </a:p>
      </dgm:t>
    </dgm:pt>
    <dgm:pt modelId="{CAA11317-D208-40CE-B8EC-D1114EAE4D30}" type="sibTrans" cxnId="{EE1FB21C-D76F-4D3A-B158-12FAD5813C67}">
      <dgm:prSet/>
      <dgm:spPr/>
      <dgm:t>
        <a:bodyPr/>
        <a:lstStyle/>
        <a:p>
          <a:endParaRPr lang="en-US"/>
        </a:p>
      </dgm:t>
    </dgm:pt>
    <dgm:pt modelId="{858835CB-D954-4D98-86FC-8D34B764BEAC}">
      <dgm:prSet custT="1"/>
      <dgm:spPr/>
      <dgm:t>
        <a:bodyPr/>
        <a:lstStyle/>
        <a:p>
          <a:pPr algn="ctr"/>
          <a:r>
            <a:rPr lang="fr-FR" sz="1050" b="0" i="0" dirty="0"/>
            <a:t>SharePoint</a:t>
          </a:r>
          <a:endParaRPr lang="en-US" sz="1050" dirty="0"/>
        </a:p>
      </dgm:t>
    </dgm:pt>
    <dgm:pt modelId="{E56CE4B1-2F7A-4CDD-9AD9-9B100429E8CD}" type="parTrans" cxnId="{5FDC174C-D65F-42DE-AD0D-158D198D94DD}">
      <dgm:prSet/>
      <dgm:spPr/>
      <dgm:t>
        <a:bodyPr/>
        <a:lstStyle/>
        <a:p>
          <a:endParaRPr lang="en-US"/>
        </a:p>
      </dgm:t>
    </dgm:pt>
    <dgm:pt modelId="{E26E08AA-2F05-405F-A4D8-926AB340C52F}" type="sibTrans" cxnId="{5FDC174C-D65F-42DE-AD0D-158D198D94DD}">
      <dgm:prSet/>
      <dgm:spPr/>
      <dgm:t>
        <a:bodyPr/>
        <a:lstStyle/>
        <a:p>
          <a:endParaRPr lang="en-US"/>
        </a:p>
      </dgm:t>
    </dgm:pt>
    <dgm:pt modelId="{5CDF5BA3-BBC4-4896-AD89-0B22887A5C28}">
      <dgm:prSet custT="1"/>
      <dgm:spPr/>
      <dgm:t>
        <a:bodyPr/>
        <a:lstStyle/>
        <a:p>
          <a:pPr algn="ctr"/>
          <a:r>
            <a:rPr lang="fr-FR" sz="1050" b="0" i="0" dirty="0"/>
            <a:t>OneNote</a:t>
          </a:r>
          <a:endParaRPr lang="en-US" sz="1050" dirty="0"/>
        </a:p>
      </dgm:t>
    </dgm:pt>
    <dgm:pt modelId="{EF0FE41A-2F23-4464-8142-0BF483709503}" type="parTrans" cxnId="{7B9B1DEE-3E62-494F-8DAB-CA42EF40F5FC}">
      <dgm:prSet/>
      <dgm:spPr/>
      <dgm:t>
        <a:bodyPr/>
        <a:lstStyle/>
        <a:p>
          <a:endParaRPr lang="en-US"/>
        </a:p>
      </dgm:t>
    </dgm:pt>
    <dgm:pt modelId="{B1961F96-A38E-44DD-A053-54F74DCE1623}" type="sibTrans" cxnId="{7B9B1DEE-3E62-494F-8DAB-CA42EF40F5FC}">
      <dgm:prSet/>
      <dgm:spPr/>
      <dgm:t>
        <a:bodyPr/>
        <a:lstStyle/>
        <a:p>
          <a:endParaRPr lang="en-US"/>
        </a:p>
      </dgm:t>
    </dgm:pt>
    <dgm:pt modelId="{32EA6D56-8CF9-4692-987D-247341E2160E}">
      <dgm:prSet custT="1"/>
      <dgm:spPr/>
      <dgm:t>
        <a:bodyPr/>
        <a:lstStyle/>
        <a:p>
          <a:pPr algn="ctr"/>
          <a:r>
            <a:rPr lang="fr-FR" sz="1050" b="1" i="0" u="sng" dirty="0"/>
            <a:t>Gestion des droits </a:t>
          </a:r>
          <a:endParaRPr lang="en-US" sz="1050" dirty="0"/>
        </a:p>
      </dgm:t>
    </dgm:pt>
    <dgm:pt modelId="{F368BA36-3D10-4A79-9BC0-9DFE0B70F082}" type="parTrans" cxnId="{18D19704-8E82-4625-A8E4-EA23CDB7DEB6}">
      <dgm:prSet/>
      <dgm:spPr/>
      <dgm:t>
        <a:bodyPr/>
        <a:lstStyle/>
        <a:p>
          <a:endParaRPr lang="en-US"/>
        </a:p>
      </dgm:t>
    </dgm:pt>
    <dgm:pt modelId="{9E73C7E2-7D93-4AF1-8D89-C4532602913F}" type="sibTrans" cxnId="{18D19704-8E82-4625-A8E4-EA23CDB7DEB6}">
      <dgm:prSet/>
      <dgm:spPr/>
      <dgm:t>
        <a:bodyPr/>
        <a:lstStyle/>
        <a:p>
          <a:endParaRPr lang="en-US"/>
        </a:p>
      </dgm:t>
    </dgm:pt>
    <dgm:pt modelId="{2CC70451-CBB0-44BB-91ED-184D1C89AE44}">
      <dgm:prSet custT="1"/>
      <dgm:spPr/>
      <dgm:t>
        <a:bodyPr/>
        <a:lstStyle/>
        <a:p>
          <a:pPr algn="ctr"/>
          <a:r>
            <a:rPr lang="fr-FR" sz="1050" b="0" i="0" dirty="0"/>
            <a:t>Active Directory</a:t>
          </a:r>
          <a:endParaRPr lang="en-US" sz="1050" dirty="0"/>
        </a:p>
      </dgm:t>
    </dgm:pt>
    <dgm:pt modelId="{611FE9FB-BF40-4C3D-AB55-44699D607CD8}" type="parTrans" cxnId="{4BE78A2E-0DDF-45A0-944A-54AADB31C09B}">
      <dgm:prSet/>
      <dgm:spPr/>
      <dgm:t>
        <a:bodyPr/>
        <a:lstStyle/>
        <a:p>
          <a:endParaRPr lang="en-US"/>
        </a:p>
      </dgm:t>
    </dgm:pt>
    <dgm:pt modelId="{AA7F2260-6FCC-4B41-954E-A21CF140877F}" type="sibTrans" cxnId="{4BE78A2E-0DDF-45A0-944A-54AADB31C09B}">
      <dgm:prSet/>
      <dgm:spPr/>
      <dgm:t>
        <a:bodyPr/>
        <a:lstStyle/>
        <a:p>
          <a:endParaRPr lang="en-US"/>
        </a:p>
      </dgm:t>
    </dgm:pt>
    <dgm:pt modelId="{838623FF-500C-4DFF-BFD6-C238F6873AA4}">
      <dgm:prSet custT="1"/>
      <dgm:spPr/>
      <dgm:t>
        <a:bodyPr/>
        <a:lstStyle/>
        <a:p>
          <a:pPr algn="ctr"/>
          <a:r>
            <a:rPr lang="fr-FR" sz="1050" b="0" i="0" dirty="0"/>
            <a:t>DONATIR</a:t>
          </a:r>
          <a:endParaRPr lang="en-US" sz="1050" dirty="0"/>
        </a:p>
      </dgm:t>
    </dgm:pt>
    <dgm:pt modelId="{3AEEB4BB-C4C5-4B3D-B219-A9B2E5616636}" type="parTrans" cxnId="{CA3EFE81-5193-47D3-B084-AED55D6E0878}">
      <dgm:prSet/>
      <dgm:spPr/>
      <dgm:t>
        <a:bodyPr/>
        <a:lstStyle/>
        <a:p>
          <a:endParaRPr lang="en-US"/>
        </a:p>
      </dgm:t>
    </dgm:pt>
    <dgm:pt modelId="{76B9D942-A08D-4F16-96A0-E74DE670ED26}" type="sibTrans" cxnId="{CA3EFE81-5193-47D3-B084-AED55D6E0878}">
      <dgm:prSet/>
      <dgm:spPr/>
      <dgm:t>
        <a:bodyPr/>
        <a:lstStyle/>
        <a:p>
          <a:endParaRPr lang="en-US"/>
        </a:p>
      </dgm:t>
    </dgm:pt>
    <dgm:pt modelId="{0E65161A-52DD-4F47-8DFD-7222095C7D9B}">
      <dgm:prSet custT="1"/>
      <dgm:spPr/>
      <dgm:t>
        <a:bodyPr/>
        <a:lstStyle/>
        <a:p>
          <a:pPr algn="ctr"/>
          <a:r>
            <a:rPr lang="fr-FR" sz="1050" b="0" i="0" dirty="0"/>
            <a:t>WHAM</a:t>
          </a:r>
          <a:endParaRPr lang="en-US" sz="1050" dirty="0"/>
        </a:p>
      </dgm:t>
    </dgm:pt>
    <dgm:pt modelId="{3F73EAB2-7CCD-4C62-99C2-EAAB0D768EDA}" type="parTrans" cxnId="{2BA4019A-A2E3-4389-B8BA-8234AA68E94D}">
      <dgm:prSet/>
      <dgm:spPr/>
      <dgm:t>
        <a:bodyPr/>
        <a:lstStyle/>
        <a:p>
          <a:endParaRPr lang="en-US"/>
        </a:p>
      </dgm:t>
    </dgm:pt>
    <dgm:pt modelId="{0EF324B5-9184-4978-A646-5C9EC884FB3E}" type="sibTrans" cxnId="{2BA4019A-A2E3-4389-B8BA-8234AA68E94D}">
      <dgm:prSet/>
      <dgm:spPr/>
      <dgm:t>
        <a:bodyPr/>
        <a:lstStyle/>
        <a:p>
          <a:endParaRPr lang="en-US"/>
        </a:p>
      </dgm:t>
    </dgm:pt>
    <dgm:pt modelId="{BC01B3D7-4FE5-4988-86F1-13610D4A0EF0}">
      <dgm:prSet custT="1"/>
      <dgm:spPr/>
      <dgm:t>
        <a:bodyPr/>
        <a:lstStyle/>
        <a:p>
          <a:pPr algn="ctr"/>
          <a:r>
            <a:rPr lang="fr-FR" sz="1050" b="1" i="0" u="sng" dirty="0"/>
            <a:t>Déploiement</a:t>
          </a:r>
          <a:endParaRPr lang="en-US" sz="1050" dirty="0"/>
        </a:p>
      </dgm:t>
    </dgm:pt>
    <dgm:pt modelId="{A19830C0-F518-45BE-8D31-156C42C36B7A}" type="parTrans" cxnId="{469E5882-575A-4BFE-A7DB-0E7A60AC5BF1}">
      <dgm:prSet/>
      <dgm:spPr/>
      <dgm:t>
        <a:bodyPr/>
        <a:lstStyle/>
        <a:p>
          <a:endParaRPr lang="en-US"/>
        </a:p>
      </dgm:t>
    </dgm:pt>
    <dgm:pt modelId="{18D05CE5-6AC0-4FC2-8045-3C111E1DE992}" type="sibTrans" cxnId="{469E5882-575A-4BFE-A7DB-0E7A60AC5BF1}">
      <dgm:prSet/>
      <dgm:spPr/>
      <dgm:t>
        <a:bodyPr/>
        <a:lstStyle/>
        <a:p>
          <a:endParaRPr lang="en-US"/>
        </a:p>
      </dgm:t>
    </dgm:pt>
    <dgm:pt modelId="{520CB05A-F03B-4811-A450-E533A3076D92}">
      <dgm:prSet custT="1"/>
      <dgm:spPr/>
      <dgm:t>
        <a:bodyPr/>
        <a:lstStyle/>
        <a:p>
          <a:pPr algn="ctr"/>
          <a:r>
            <a:rPr lang="fr-FR" sz="1050" b="0" i="0" dirty="0" err="1"/>
            <a:t>Genconfig</a:t>
          </a:r>
          <a:endParaRPr lang="en-US" sz="1050" dirty="0"/>
        </a:p>
      </dgm:t>
    </dgm:pt>
    <dgm:pt modelId="{B723AA6C-5EC7-49A0-97E7-827B903861DA}" type="parTrans" cxnId="{F96533EB-F7D4-46F9-ADCE-E166A85FF415}">
      <dgm:prSet/>
      <dgm:spPr/>
      <dgm:t>
        <a:bodyPr/>
        <a:lstStyle/>
        <a:p>
          <a:endParaRPr lang="en-US"/>
        </a:p>
      </dgm:t>
    </dgm:pt>
    <dgm:pt modelId="{F4896FB3-1220-43BB-B694-3A1271D67989}" type="sibTrans" cxnId="{F96533EB-F7D4-46F9-ADCE-E166A85FF415}">
      <dgm:prSet/>
      <dgm:spPr/>
      <dgm:t>
        <a:bodyPr/>
        <a:lstStyle/>
        <a:p>
          <a:endParaRPr lang="en-US"/>
        </a:p>
      </dgm:t>
    </dgm:pt>
    <dgm:pt modelId="{62070D10-B76A-4F61-B6D3-80DB96A1EB12}">
      <dgm:prSet custT="1"/>
      <dgm:spPr/>
      <dgm:t>
        <a:bodyPr/>
        <a:lstStyle/>
        <a:p>
          <a:pPr algn="ctr"/>
          <a:r>
            <a:rPr lang="fr-FR" sz="1050" b="0" i="0" dirty="0" err="1"/>
            <a:t>Ivanti</a:t>
          </a:r>
          <a:r>
            <a:rPr lang="fr-FR" sz="1050" b="0" i="0" dirty="0"/>
            <a:t> (logiciel + mises à jours)</a:t>
          </a:r>
          <a:endParaRPr lang="en-US" sz="1050" dirty="0"/>
        </a:p>
      </dgm:t>
    </dgm:pt>
    <dgm:pt modelId="{370A2EE5-ED41-4659-AE17-2E28C1219211}" type="parTrans" cxnId="{87287826-EB9A-4A13-AAFD-039E04ED629E}">
      <dgm:prSet/>
      <dgm:spPr/>
      <dgm:t>
        <a:bodyPr/>
        <a:lstStyle/>
        <a:p>
          <a:endParaRPr lang="en-US"/>
        </a:p>
      </dgm:t>
    </dgm:pt>
    <dgm:pt modelId="{04AD6B47-7386-4931-AFB2-D32020E46181}" type="sibTrans" cxnId="{87287826-EB9A-4A13-AAFD-039E04ED629E}">
      <dgm:prSet/>
      <dgm:spPr/>
      <dgm:t>
        <a:bodyPr/>
        <a:lstStyle/>
        <a:p>
          <a:endParaRPr lang="en-US"/>
        </a:p>
      </dgm:t>
    </dgm:pt>
    <dgm:pt modelId="{068CEC7D-9C8C-4EA3-A72B-5E0EC10CF353}">
      <dgm:prSet custT="1"/>
      <dgm:spPr/>
      <dgm:t>
        <a:bodyPr/>
        <a:lstStyle/>
        <a:p>
          <a:pPr algn="ctr"/>
          <a:r>
            <a:rPr lang="fr-FR" sz="1050" b="1" i="0" u="sng" dirty="0"/>
            <a:t>Assistance</a:t>
          </a:r>
          <a:endParaRPr lang="en-US" sz="1050" dirty="0"/>
        </a:p>
      </dgm:t>
    </dgm:pt>
    <dgm:pt modelId="{77758E1F-8195-4E15-B248-121D19AC1EB7}" type="parTrans" cxnId="{48F08DF0-0034-4290-AAD5-F16B020D56DA}">
      <dgm:prSet/>
      <dgm:spPr/>
      <dgm:t>
        <a:bodyPr/>
        <a:lstStyle/>
        <a:p>
          <a:endParaRPr lang="en-US"/>
        </a:p>
      </dgm:t>
    </dgm:pt>
    <dgm:pt modelId="{20E30071-5BC0-4413-AD8B-6F20C78DEFBA}" type="sibTrans" cxnId="{48F08DF0-0034-4290-AAD5-F16B020D56DA}">
      <dgm:prSet/>
      <dgm:spPr/>
      <dgm:t>
        <a:bodyPr/>
        <a:lstStyle/>
        <a:p>
          <a:endParaRPr lang="en-US"/>
        </a:p>
      </dgm:t>
    </dgm:pt>
    <dgm:pt modelId="{7765E7F2-8E66-409E-BE38-292BCA6946AB}">
      <dgm:prSet custT="1"/>
      <dgm:spPr/>
      <dgm:t>
        <a:bodyPr/>
        <a:lstStyle/>
        <a:p>
          <a:pPr algn="ctr"/>
          <a:r>
            <a:rPr lang="fr-FR" sz="1050" b="0" i="0" dirty="0"/>
            <a:t>Tandem</a:t>
          </a:r>
          <a:endParaRPr lang="en-US" sz="1050" dirty="0"/>
        </a:p>
      </dgm:t>
    </dgm:pt>
    <dgm:pt modelId="{3322F9D8-1463-4E14-8A27-DB66C032C721}" type="parTrans" cxnId="{8365D293-D943-4AD5-B3AF-FCBB7B8C96E8}">
      <dgm:prSet/>
      <dgm:spPr/>
      <dgm:t>
        <a:bodyPr/>
        <a:lstStyle/>
        <a:p>
          <a:endParaRPr lang="en-US"/>
        </a:p>
      </dgm:t>
    </dgm:pt>
    <dgm:pt modelId="{2727353D-1C81-4041-8545-8800BA1EF2D6}" type="sibTrans" cxnId="{8365D293-D943-4AD5-B3AF-FCBB7B8C96E8}">
      <dgm:prSet/>
      <dgm:spPr/>
      <dgm:t>
        <a:bodyPr/>
        <a:lstStyle/>
        <a:p>
          <a:endParaRPr lang="en-US"/>
        </a:p>
      </dgm:t>
    </dgm:pt>
    <dgm:pt modelId="{E0500D67-6A42-4C10-B360-A3B43B8BC483}">
      <dgm:prSet custT="1"/>
      <dgm:spPr/>
      <dgm:t>
        <a:bodyPr/>
        <a:lstStyle/>
        <a:p>
          <a:pPr algn="ctr"/>
          <a:r>
            <a:rPr lang="fr-FR" sz="1050" b="1" i="0" u="sng" dirty="0"/>
            <a:t>Inventaire</a:t>
          </a:r>
          <a:endParaRPr lang="en-US" sz="1050" dirty="0"/>
        </a:p>
      </dgm:t>
    </dgm:pt>
    <dgm:pt modelId="{8FB65ABF-E8C6-4AB2-9656-774C43F69C49}" type="parTrans" cxnId="{C83EE93B-37CD-4758-8F6C-AD91B26BCEEB}">
      <dgm:prSet/>
      <dgm:spPr/>
      <dgm:t>
        <a:bodyPr/>
        <a:lstStyle/>
        <a:p>
          <a:endParaRPr lang="en-US"/>
        </a:p>
      </dgm:t>
    </dgm:pt>
    <dgm:pt modelId="{83AF63A0-8460-4D5D-9712-D8D878D9FF6E}" type="sibTrans" cxnId="{C83EE93B-37CD-4758-8F6C-AD91B26BCEEB}">
      <dgm:prSet/>
      <dgm:spPr/>
      <dgm:t>
        <a:bodyPr/>
        <a:lstStyle/>
        <a:p>
          <a:endParaRPr lang="en-US"/>
        </a:p>
      </dgm:t>
    </dgm:pt>
    <dgm:pt modelId="{855CC13C-F374-4F00-A17B-3A7247A9F686}">
      <dgm:prSet custT="1"/>
      <dgm:spPr/>
      <dgm:t>
        <a:bodyPr/>
        <a:lstStyle/>
        <a:p>
          <a:pPr algn="ctr"/>
          <a:r>
            <a:rPr lang="fr-FR" sz="1050" b="1" i="0" u="sng" dirty="0"/>
            <a:t>Surveillance</a:t>
          </a:r>
          <a:endParaRPr lang="en-US" sz="1050" dirty="0"/>
        </a:p>
      </dgm:t>
    </dgm:pt>
    <dgm:pt modelId="{1A8F8367-F4AA-4CFB-B394-192AE5ADB848}" type="parTrans" cxnId="{20393B06-2E79-4730-BFA8-6F9A24D33AEF}">
      <dgm:prSet/>
      <dgm:spPr/>
      <dgm:t>
        <a:bodyPr/>
        <a:lstStyle/>
        <a:p>
          <a:endParaRPr lang="en-US"/>
        </a:p>
      </dgm:t>
    </dgm:pt>
    <dgm:pt modelId="{43EC4B52-14BF-40D2-B0B6-956B08CB66E8}" type="sibTrans" cxnId="{20393B06-2E79-4730-BFA8-6F9A24D33AEF}">
      <dgm:prSet/>
      <dgm:spPr/>
      <dgm:t>
        <a:bodyPr/>
        <a:lstStyle/>
        <a:p>
          <a:endParaRPr lang="en-US"/>
        </a:p>
      </dgm:t>
    </dgm:pt>
    <dgm:pt modelId="{1AACCDB7-389A-4D9E-9DA8-679160903205}">
      <dgm:prSet custT="1"/>
      <dgm:spPr/>
      <dgm:t>
        <a:bodyPr/>
        <a:lstStyle/>
        <a:p>
          <a:pPr algn="ctr"/>
          <a:r>
            <a:rPr lang="fr-FR" sz="1050" b="0" i="0" dirty="0" err="1"/>
            <a:t>Graphana</a:t>
          </a:r>
          <a:endParaRPr lang="en-US" sz="1050" dirty="0"/>
        </a:p>
      </dgm:t>
    </dgm:pt>
    <dgm:pt modelId="{BD2386D8-A32A-4CA4-8851-A378E160EE0E}" type="parTrans" cxnId="{394AC321-0701-42B5-8F44-717ED974A51D}">
      <dgm:prSet/>
      <dgm:spPr/>
      <dgm:t>
        <a:bodyPr/>
        <a:lstStyle/>
        <a:p>
          <a:endParaRPr lang="en-US"/>
        </a:p>
      </dgm:t>
    </dgm:pt>
    <dgm:pt modelId="{391C238C-A1D0-4533-837A-39BBE0DD0807}" type="sibTrans" cxnId="{394AC321-0701-42B5-8F44-717ED974A51D}">
      <dgm:prSet/>
      <dgm:spPr/>
      <dgm:t>
        <a:bodyPr/>
        <a:lstStyle/>
        <a:p>
          <a:endParaRPr lang="en-US"/>
        </a:p>
      </dgm:t>
    </dgm:pt>
    <dgm:pt modelId="{C0DD3D2A-25E1-44C9-883E-2196D7A562A1}">
      <dgm:prSet custT="1"/>
      <dgm:spPr/>
      <dgm:t>
        <a:bodyPr/>
        <a:lstStyle/>
        <a:p>
          <a:pPr algn="ctr"/>
          <a:r>
            <a:rPr lang="fr-FR" sz="1050" b="0" i="0" dirty="0" err="1"/>
            <a:t>Ponoco</a:t>
          </a:r>
          <a:endParaRPr lang="en-US" sz="1050" dirty="0"/>
        </a:p>
      </dgm:t>
    </dgm:pt>
    <dgm:pt modelId="{13543506-115F-4575-BDD0-2ECC45603172}" type="parTrans" cxnId="{FD7730D1-C42B-45BB-ACF1-349AA2066264}">
      <dgm:prSet/>
      <dgm:spPr/>
      <dgm:t>
        <a:bodyPr/>
        <a:lstStyle/>
        <a:p>
          <a:endParaRPr lang="en-US"/>
        </a:p>
      </dgm:t>
    </dgm:pt>
    <dgm:pt modelId="{84911162-A374-4082-92E0-BB70E66873DF}" type="sibTrans" cxnId="{FD7730D1-C42B-45BB-ACF1-349AA2066264}">
      <dgm:prSet/>
      <dgm:spPr/>
      <dgm:t>
        <a:bodyPr/>
        <a:lstStyle/>
        <a:p>
          <a:endParaRPr lang="en-US"/>
        </a:p>
      </dgm:t>
    </dgm:pt>
    <dgm:pt modelId="{5D4EAA98-64DA-41FE-B810-30D6DC15F964}">
      <dgm:prSet custT="1"/>
      <dgm:spPr/>
      <dgm:t>
        <a:bodyPr/>
        <a:lstStyle/>
        <a:p>
          <a:pPr algn="ctr"/>
          <a:r>
            <a:rPr lang="fr-FR" sz="1050" b="0" i="0" dirty="0"/>
            <a:t>Planificateur (Tâches) </a:t>
          </a:r>
          <a:endParaRPr lang="en-US" sz="1050" dirty="0"/>
        </a:p>
      </dgm:t>
    </dgm:pt>
    <dgm:pt modelId="{CD8CD45B-31A7-4BFD-ABD4-30880FE187F0}" type="parTrans" cxnId="{DC89E9C3-EB11-43F1-936D-CF32E9E6F659}">
      <dgm:prSet/>
      <dgm:spPr/>
      <dgm:t>
        <a:bodyPr/>
        <a:lstStyle/>
        <a:p>
          <a:endParaRPr lang="en-US"/>
        </a:p>
      </dgm:t>
    </dgm:pt>
    <dgm:pt modelId="{EAB39DEB-4593-47CF-A0B3-EE8A7585F112}" type="sibTrans" cxnId="{DC89E9C3-EB11-43F1-936D-CF32E9E6F659}">
      <dgm:prSet/>
      <dgm:spPr/>
      <dgm:t>
        <a:bodyPr/>
        <a:lstStyle/>
        <a:p>
          <a:endParaRPr lang="en-US"/>
        </a:p>
      </dgm:t>
    </dgm:pt>
    <dgm:pt modelId="{4D4BDFDB-B598-4453-BED8-D271B14AE2A2}">
      <dgm:prSet custT="1"/>
      <dgm:spPr/>
      <dgm:t>
        <a:bodyPr/>
        <a:lstStyle/>
        <a:p>
          <a:pPr algn="ctr"/>
          <a:r>
            <a:rPr lang="fr-FR" sz="1050" b="0" i="0" dirty="0"/>
            <a:t>GLPI</a:t>
          </a:r>
          <a:endParaRPr lang="en-US" sz="1050" dirty="0"/>
        </a:p>
      </dgm:t>
    </dgm:pt>
    <dgm:pt modelId="{AF698B34-7221-4B6E-AD7C-540F39F7EF54}" type="sibTrans" cxnId="{B9F90B50-6205-4025-956B-FCB6EB9D99B2}">
      <dgm:prSet/>
      <dgm:spPr/>
      <dgm:t>
        <a:bodyPr/>
        <a:lstStyle/>
        <a:p>
          <a:endParaRPr lang="en-US"/>
        </a:p>
      </dgm:t>
    </dgm:pt>
    <dgm:pt modelId="{B5EFE171-1A93-44F4-9647-D677B3E3E2C3}" type="parTrans" cxnId="{B9F90B50-6205-4025-956B-FCB6EB9D99B2}">
      <dgm:prSet/>
      <dgm:spPr/>
      <dgm:t>
        <a:bodyPr/>
        <a:lstStyle/>
        <a:p>
          <a:endParaRPr lang="en-US"/>
        </a:p>
      </dgm:t>
    </dgm:pt>
    <dgm:pt modelId="{4E9C7957-78C3-4FFF-AB03-42A1C9A27855}" type="pres">
      <dgm:prSet presAssocID="{57B5F7F2-4019-42AD-9205-C9A7614C6D87}" presName="Name0" presStyleCnt="0">
        <dgm:presLayoutVars>
          <dgm:dir/>
          <dgm:animLvl val="lvl"/>
          <dgm:resizeHandles val="exact"/>
        </dgm:presLayoutVars>
      </dgm:prSet>
      <dgm:spPr/>
    </dgm:pt>
    <dgm:pt modelId="{4DE5FF38-C4E5-4DE9-8FED-67BE34820AAA}" type="pres">
      <dgm:prSet presAssocID="{C1C76EEF-0A8C-478D-B2FE-78B16FA33CCA}" presName="composite" presStyleCnt="0"/>
      <dgm:spPr/>
    </dgm:pt>
    <dgm:pt modelId="{5A3041E6-65C4-47E4-8D73-0D15A1686D1C}" type="pres">
      <dgm:prSet presAssocID="{C1C76EEF-0A8C-478D-B2FE-78B16FA33CCA}" presName="parTx" presStyleLbl="alignNode1" presStyleIdx="0" presStyleCnt="7">
        <dgm:presLayoutVars>
          <dgm:chMax val="0"/>
          <dgm:chPref val="0"/>
          <dgm:bulletEnabled val="1"/>
        </dgm:presLayoutVars>
      </dgm:prSet>
      <dgm:spPr/>
    </dgm:pt>
    <dgm:pt modelId="{299A2349-2BF2-4B05-BA08-AEA807EF212C}" type="pres">
      <dgm:prSet presAssocID="{C1C76EEF-0A8C-478D-B2FE-78B16FA33CCA}" presName="desTx" presStyleLbl="alignAccFollowNode1" presStyleIdx="0" presStyleCnt="7">
        <dgm:presLayoutVars>
          <dgm:bulletEnabled val="1"/>
        </dgm:presLayoutVars>
      </dgm:prSet>
      <dgm:spPr/>
    </dgm:pt>
    <dgm:pt modelId="{77EA743A-A859-4D5A-BA70-832EDA1CD62B}" type="pres">
      <dgm:prSet presAssocID="{37E2095C-EF32-49AE-9498-C6E0F73D4B77}" presName="space" presStyleCnt="0"/>
      <dgm:spPr/>
    </dgm:pt>
    <dgm:pt modelId="{EBA2712E-0269-40FB-89DC-189302675076}" type="pres">
      <dgm:prSet presAssocID="{402C9C0A-C930-4807-B87A-15B582DAB6CA}" presName="composite" presStyleCnt="0"/>
      <dgm:spPr/>
    </dgm:pt>
    <dgm:pt modelId="{62DBF42B-D220-40A5-829A-84CDA4930B47}" type="pres">
      <dgm:prSet presAssocID="{402C9C0A-C930-4807-B87A-15B582DAB6CA}" presName="parTx" presStyleLbl="alignNode1" presStyleIdx="1" presStyleCnt="7">
        <dgm:presLayoutVars>
          <dgm:chMax val="0"/>
          <dgm:chPref val="0"/>
          <dgm:bulletEnabled val="1"/>
        </dgm:presLayoutVars>
      </dgm:prSet>
      <dgm:spPr/>
    </dgm:pt>
    <dgm:pt modelId="{A23DCC3B-C5D2-497D-A59D-34DE7C4CBB9C}" type="pres">
      <dgm:prSet presAssocID="{402C9C0A-C930-4807-B87A-15B582DAB6CA}" presName="desTx" presStyleLbl="alignAccFollowNode1" presStyleIdx="1" presStyleCnt="7">
        <dgm:presLayoutVars>
          <dgm:bulletEnabled val="1"/>
        </dgm:presLayoutVars>
      </dgm:prSet>
      <dgm:spPr/>
    </dgm:pt>
    <dgm:pt modelId="{893AC645-AC5D-4134-8917-4717597D00D6}" type="pres">
      <dgm:prSet presAssocID="{CAA11317-D208-40CE-B8EC-D1114EAE4D30}" presName="space" presStyleCnt="0"/>
      <dgm:spPr/>
    </dgm:pt>
    <dgm:pt modelId="{DCCB0C3E-959C-4F4F-9EC0-EA6D2114AFEA}" type="pres">
      <dgm:prSet presAssocID="{32EA6D56-8CF9-4692-987D-247341E2160E}" presName="composite" presStyleCnt="0"/>
      <dgm:spPr/>
    </dgm:pt>
    <dgm:pt modelId="{F6CF9506-B55A-4B62-884C-69B1DF34A5D3}" type="pres">
      <dgm:prSet presAssocID="{32EA6D56-8CF9-4692-987D-247341E2160E}" presName="parTx" presStyleLbl="alignNode1" presStyleIdx="2" presStyleCnt="7">
        <dgm:presLayoutVars>
          <dgm:chMax val="0"/>
          <dgm:chPref val="0"/>
          <dgm:bulletEnabled val="1"/>
        </dgm:presLayoutVars>
      </dgm:prSet>
      <dgm:spPr/>
    </dgm:pt>
    <dgm:pt modelId="{A4C528A9-0563-4298-8145-B44803F3306A}" type="pres">
      <dgm:prSet presAssocID="{32EA6D56-8CF9-4692-987D-247341E2160E}" presName="desTx" presStyleLbl="alignAccFollowNode1" presStyleIdx="2" presStyleCnt="7">
        <dgm:presLayoutVars>
          <dgm:bulletEnabled val="1"/>
        </dgm:presLayoutVars>
      </dgm:prSet>
      <dgm:spPr/>
    </dgm:pt>
    <dgm:pt modelId="{04B6B4D1-4D22-46E8-A3A0-EA4B490E6103}" type="pres">
      <dgm:prSet presAssocID="{9E73C7E2-7D93-4AF1-8D89-C4532602913F}" presName="space" presStyleCnt="0"/>
      <dgm:spPr/>
    </dgm:pt>
    <dgm:pt modelId="{0F54171A-8403-4B8C-AAF5-8B09BD792697}" type="pres">
      <dgm:prSet presAssocID="{BC01B3D7-4FE5-4988-86F1-13610D4A0EF0}" presName="composite" presStyleCnt="0"/>
      <dgm:spPr/>
    </dgm:pt>
    <dgm:pt modelId="{397ADB1B-F3EC-4EBB-93DB-6FFC2EF84CF2}" type="pres">
      <dgm:prSet presAssocID="{BC01B3D7-4FE5-4988-86F1-13610D4A0EF0}" presName="parTx" presStyleLbl="alignNode1" presStyleIdx="3" presStyleCnt="7">
        <dgm:presLayoutVars>
          <dgm:chMax val="0"/>
          <dgm:chPref val="0"/>
          <dgm:bulletEnabled val="1"/>
        </dgm:presLayoutVars>
      </dgm:prSet>
      <dgm:spPr/>
    </dgm:pt>
    <dgm:pt modelId="{5EE7700C-5B66-4369-BB26-2779EBBC97FC}" type="pres">
      <dgm:prSet presAssocID="{BC01B3D7-4FE5-4988-86F1-13610D4A0EF0}" presName="desTx" presStyleLbl="alignAccFollowNode1" presStyleIdx="3" presStyleCnt="7">
        <dgm:presLayoutVars>
          <dgm:bulletEnabled val="1"/>
        </dgm:presLayoutVars>
      </dgm:prSet>
      <dgm:spPr/>
    </dgm:pt>
    <dgm:pt modelId="{1D24BB81-F56A-45B8-9EC6-21C6B4C32C85}" type="pres">
      <dgm:prSet presAssocID="{18D05CE5-6AC0-4FC2-8045-3C111E1DE992}" presName="space" presStyleCnt="0"/>
      <dgm:spPr/>
    </dgm:pt>
    <dgm:pt modelId="{457BB92B-3EAC-4A90-B050-78CD37361205}" type="pres">
      <dgm:prSet presAssocID="{068CEC7D-9C8C-4EA3-A72B-5E0EC10CF353}" presName="composite" presStyleCnt="0"/>
      <dgm:spPr/>
    </dgm:pt>
    <dgm:pt modelId="{86E38B01-1468-4D57-AB81-5E2C7FBE7438}" type="pres">
      <dgm:prSet presAssocID="{068CEC7D-9C8C-4EA3-A72B-5E0EC10CF353}" presName="parTx" presStyleLbl="alignNode1" presStyleIdx="4" presStyleCnt="7">
        <dgm:presLayoutVars>
          <dgm:chMax val="0"/>
          <dgm:chPref val="0"/>
          <dgm:bulletEnabled val="1"/>
        </dgm:presLayoutVars>
      </dgm:prSet>
      <dgm:spPr/>
    </dgm:pt>
    <dgm:pt modelId="{1438664C-8E2F-4563-A5B4-942A88ABDF0C}" type="pres">
      <dgm:prSet presAssocID="{068CEC7D-9C8C-4EA3-A72B-5E0EC10CF353}" presName="desTx" presStyleLbl="alignAccFollowNode1" presStyleIdx="4" presStyleCnt="7">
        <dgm:presLayoutVars>
          <dgm:bulletEnabled val="1"/>
        </dgm:presLayoutVars>
      </dgm:prSet>
      <dgm:spPr/>
    </dgm:pt>
    <dgm:pt modelId="{600BC4E6-E212-493E-8E60-6E94E26C1E47}" type="pres">
      <dgm:prSet presAssocID="{20E30071-5BC0-4413-AD8B-6F20C78DEFBA}" presName="space" presStyleCnt="0"/>
      <dgm:spPr/>
    </dgm:pt>
    <dgm:pt modelId="{58D39878-36A6-42C7-A893-7301F6A3C818}" type="pres">
      <dgm:prSet presAssocID="{E0500D67-6A42-4C10-B360-A3B43B8BC483}" presName="composite" presStyleCnt="0"/>
      <dgm:spPr/>
    </dgm:pt>
    <dgm:pt modelId="{D54B9879-2472-43AA-BA1A-6AFF54053038}" type="pres">
      <dgm:prSet presAssocID="{E0500D67-6A42-4C10-B360-A3B43B8BC483}" presName="parTx" presStyleLbl="alignNode1" presStyleIdx="5" presStyleCnt="7">
        <dgm:presLayoutVars>
          <dgm:chMax val="0"/>
          <dgm:chPref val="0"/>
          <dgm:bulletEnabled val="1"/>
        </dgm:presLayoutVars>
      </dgm:prSet>
      <dgm:spPr/>
    </dgm:pt>
    <dgm:pt modelId="{FA9005BB-5ED9-4D11-A8FD-9E44A8D46592}" type="pres">
      <dgm:prSet presAssocID="{E0500D67-6A42-4C10-B360-A3B43B8BC483}" presName="desTx" presStyleLbl="alignAccFollowNode1" presStyleIdx="5" presStyleCnt="7">
        <dgm:presLayoutVars>
          <dgm:bulletEnabled val="1"/>
        </dgm:presLayoutVars>
      </dgm:prSet>
      <dgm:spPr/>
    </dgm:pt>
    <dgm:pt modelId="{6CBB137C-2B84-4BA4-AFD0-E5FCC93F85CF}" type="pres">
      <dgm:prSet presAssocID="{83AF63A0-8460-4D5D-9712-D8D878D9FF6E}" presName="space" presStyleCnt="0"/>
      <dgm:spPr/>
    </dgm:pt>
    <dgm:pt modelId="{2198084F-8791-421C-992F-90D7558056FA}" type="pres">
      <dgm:prSet presAssocID="{855CC13C-F374-4F00-A17B-3A7247A9F686}" presName="composite" presStyleCnt="0"/>
      <dgm:spPr/>
    </dgm:pt>
    <dgm:pt modelId="{3AC717CC-8838-4E47-9129-72EFBE079511}" type="pres">
      <dgm:prSet presAssocID="{855CC13C-F374-4F00-A17B-3A7247A9F686}" presName="parTx" presStyleLbl="alignNode1" presStyleIdx="6" presStyleCnt="7">
        <dgm:presLayoutVars>
          <dgm:chMax val="0"/>
          <dgm:chPref val="0"/>
          <dgm:bulletEnabled val="1"/>
        </dgm:presLayoutVars>
      </dgm:prSet>
      <dgm:spPr/>
    </dgm:pt>
    <dgm:pt modelId="{20D15370-A16D-45DD-802B-D5829B3EECC2}" type="pres">
      <dgm:prSet presAssocID="{855CC13C-F374-4F00-A17B-3A7247A9F686}" presName="desTx" presStyleLbl="alignAccFollowNode1" presStyleIdx="6" presStyleCnt="7">
        <dgm:presLayoutVars>
          <dgm:bulletEnabled val="1"/>
        </dgm:presLayoutVars>
      </dgm:prSet>
      <dgm:spPr/>
    </dgm:pt>
  </dgm:ptLst>
  <dgm:cxnLst>
    <dgm:cxn modelId="{18D19704-8E82-4625-A8E4-EA23CDB7DEB6}" srcId="{57B5F7F2-4019-42AD-9205-C9A7614C6D87}" destId="{32EA6D56-8CF9-4692-987D-247341E2160E}" srcOrd="2" destOrd="0" parTransId="{F368BA36-3D10-4A79-9BC0-9DFE0B70F082}" sibTransId="{9E73C7E2-7D93-4AF1-8D89-C4532602913F}"/>
    <dgm:cxn modelId="{20393B06-2E79-4730-BFA8-6F9A24D33AEF}" srcId="{57B5F7F2-4019-42AD-9205-C9A7614C6D87}" destId="{855CC13C-F374-4F00-A17B-3A7247A9F686}" srcOrd="6" destOrd="0" parTransId="{1A8F8367-F4AA-4CFB-B394-192AE5ADB848}" sibTransId="{43EC4B52-14BF-40D2-B0B6-956B08CB66E8}"/>
    <dgm:cxn modelId="{3880880C-C76F-4636-A9B0-994E2F631BC7}" type="presOf" srcId="{E0500D67-6A42-4C10-B360-A3B43B8BC483}" destId="{D54B9879-2472-43AA-BA1A-6AFF54053038}" srcOrd="0" destOrd="0" presId="urn:microsoft.com/office/officeart/2005/8/layout/hList1"/>
    <dgm:cxn modelId="{5553E418-60BE-4008-9832-FF07BD7BA7F8}" type="presOf" srcId="{7E0A41AB-77F3-4487-A08E-F7BBC4E8988A}" destId="{299A2349-2BF2-4B05-BA08-AEA807EF212C}" srcOrd="0" destOrd="0" presId="urn:microsoft.com/office/officeart/2005/8/layout/hList1"/>
    <dgm:cxn modelId="{85FE7919-00CC-44B8-9075-CDE7E03E6033}" type="presOf" srcId="{4D4BDFDB-B598-4453-BED8-D271B14AE2A2}" destId="{FA9005BB-5ED9-4D11-A8FD-9E44A8D46592}" srcOrd="0" destOrd="0" presId="urn:microsoft.com/office/officeart/2005/8/layout/hList1"/>
    <dgm:cxn modelId="{00C2CC19-E2AA-455C-A4E3-5D5BC2087864}" type="presOf" srcId="{2CC70451-CBB0-44BB-91ED-184D1C89AE44}" destId="{A4C528A9-0563-4298-8145-B44803F3306A}" srcOrd="0" destOrd="0" presId="urn:microsoft.com/office/officeart/2005/8/layout/hList1"/>
    <dgm:cxn modelId="{814D4C1C-A269-4F2F-848C-731AC8F7CFA9}" type="presOf" srcId="{838623FF-500C-4DFF-BFD6-C238F6873AA4}" destId="{A4C528A9-0563-4298-8145-B44803F3306A}" srcOrd="0" destOrd="1" presId="urn:microsoft.com/office/officeart/2005/8/layout/hList1"/>
    <dgm:cxn modelId="{EE1FB21C-D76F-4D3A-B158-12FAD5813C67}" srcId="{57B5F7F2-4019-42AD-9205-C9A7614C6D87}" destId="{402C9C0A-C930-4807-B87A-15B582DAB6CA}" srcOrd="1" destOrd="0" parTransId="{C8F4E221-47D3-4D6C-AB44-55034DD4EE3B}" sibTransId="{CAA11317-D208-40CE-B8EC-D1114EAE4D30}"/>
    <dgm:cxn modelId="{394AC321-0701-42B5-8F44-717ED974A51D}" srcId="{855CC13C-F374-4F00-A17B-3A7247A9F686}" destId="{1AACCDB7-389A-4D9E-9DA8-679160903205}" srcOrd="0" destOrd="0" parTransId="{BD2386D8-A32A-4CA4-8851-A378E160EE0E}" sibTransId="{391C238C-A1D0-4533-837A-39BBE0DD0807}"/>
    <dgm:cxn modelId="{D373F023-364B-44A7-BD15-C3AF99C3144D}" type="presOf" srcId="{402C9C0A-C930-4807-B87A-15B582DAB6CA}" destId="{62DBF42B-D220-40A5-829A-84CDA4930B47}" srcOrd="0" destOrd="0" presId="urn:microsoft.com/office/officeart/2005/8/layout/hList1"/>
    <dgm:cxn modelId="{87287826-EB9A-4A13-AAFD-039E04ED629E}" srcId="{BC01B3D7-4FE5-4988-86F1-13610D4A0EF0}" destId="{62070D10-B76A-4F61-B6D3-80DB96A1EB12}" srcOrd="1" destOrd="0" parTransId="{370A2EE5-ED41-4659-AE17-2E28C1219211}" sibTransId="{04AD6B47-7386-4931-AFB2-D32020E46181}"/>
    <dgm:cxn modelId="{B5029D2D-B0B3-4FCF-B07F-16988128F3C4}" type="presOf" srcId="{57B5F7F2-4019-42AD-9205-C9A7614C6D87}" destId="{4E9C7957-78C3-4FFF-AB03-42A1C9A27855}" srcOrd="0" destOrd="0" presId="urn:microsoft.com/office/officeart/2005/8/layout/hList1"/>
    <dgm:cxn modelId="{4BE78A2E-0DDF-45A0-944A-54AADB31C09B}" srcId="{32EA6D56-8CF9-4692-987D-247341E2160E}" destId="{2CC70451-CBB0-44BB-91ED-184D1C89AE44}" srcOrd="0" destOrd="0" parTransId="{611FE9FB-BF40-4C3D-AB55-44699D607CD8}" sibTransId="{AA7F2260-6FCC-4B41-954E-A21CF140877F}"/>
    <dgm:cxn modelId="{51BA1337-4B25-46AC-A61F-D8253A7ABCAE}" type="presOf" srcId="{5D4EAA98-64DA-41FE-B810-30D6DC15F964}" destId="{20D15370-A16D-45DD-802B-D5829B3EECC2}" srcOrd="0" destOrd="2" presId="urn:microsoft.com/office/officeart/2005/8/layout/hList1"/>
    <dgm:cxn modelId="{C83EE93B-37CD-4758-8F6C-AD91B26BCEEB}" srcId="{57B5F7F2-4019-42AD-9205-C9A7614C6D87}" destId="{E0500D67-6A42-4C10-B360-A3B43B8BC483}" srcOrd="5" destOrd="0" parTransId="{8FB65ABF-E8C6-4AB2-9656-774C43F69C49}" sibTransId="{83AF63A0-8460-4D5D-9712-D8D878D9FF6E}"/>
    <dgm:cxn modelId="{31A59B5F-5B75-4D71-829D-0D73C3CE5BEE}" type="presOf" srcId="{520CB05A-F03B-4811-A450-E533A3076D92}" destId="{5EE7700C-5B66-4369-BB26-2779EBBC97FC}" srcOrd="0" destOrd="0" presId="urn:microsoft.com/office/officeart/2005/8/layout/hList1"/>
    <dgm:cxn modelId="{8CCE5C48-AB15-4E9C-8A84-3FD1C809A4B5}" type="presOf" srcId="{7765E7F2-8E66-409E-BE38-292BCA6946AB}" destId="{1438664C-8E2F-4563-A5B4-942A88ABDF0C}" srcOrd="0" destOrd="0" presId="urn:microsoft.com/office/officeart/2005/8/layout/hList1"/>
    <dgm:cxn modelId="{96DA264B-CD97-4B9A-9387-C1A544FE03AC}" type="presOf" srcId="{62070D10-B76A-4F61-B6D3-80DB96A1EB12}" destId="{5EE7700C-5B66-4369-BB26-2779EBBC97FC}" srcOrd="0" destOrd="1" presId="urn:microsoft.com/office/officeart/2005/8/layout/hList1"/>
    <dgm:cxn modelId="{5FDC174C-D65F-42DE-AD0D-158D198D94DD}" srcId="{402C9C0A-C930-4807-B87A-15B582DAB6CA}" destId="{858835CB-D954-4D98-86FC-8D34B764BEAC}" srcOrd="0" destOrd="0" parTransId="{E56CE4B1-2F7A-4CDD-9AD9-9B100429E8CD}" sibTransId="{E26E08AA-2F05-405F-A4D8-926AB340C52F}"/>
    <dgm:cxn modelId="{B9F90B50-6205-4025-956B-FCB6EB9D99B2}" srcId="{E0500D67-6A42-4C10-B360-A3B43B8BC483}" destId="{4D4BDFDB-B598-4453-BED8-D271B14AE2A2}" srcOrd="0" destOrd="0" parTransId="{B5EFE171-1A93-44F4-9647-D677B3E3E2C3}" sibTransId="{AF698B34-7221-4B6E-AD7C-540F39F7EF54}"/>
    <dgm:cxn modelId="{A9E50C55-BA75-4284-AA54-966BB6AFD129}" type="presOf" srcId="{0E65161A-52DD-4F47-8DFD-7222095C7D9B}" destId="{A4C528A9-0563-4298-8145-B44803F3306A}" srcOrd="0" destOrd="2" presId="urn:microsoft.com/office/officeart/2005/8/layout/hList1"/>
    <dgm:cxn modelId="{5947CC5A-F0C6-4CA7-83CC-A527BED80BC8}" type="presOf" srcId="{855CC13C-F374-4F00-A17B-3A7247A9F686}" destId="{3AC717CC-8838-4E47-9129-72EFBE079511}" srcOrd="0" destOrd="0" presId="urn:microsoft.com/office/officeart/2005/8/layout/hList1"/>
    <dgm:cxn modelId="{147F6F7E-922A-4F90-86EA-F49A54D42C59}" srcId="{57B5F7F2-4019-42AD-9205-C9A7614C6D87}" destId="{C1C76EEF-0A8C-478D-B2FE-78B16FA33CCA}" srcOrd="0" destOrd="0" parTransId="{66BEB69F-1423-466E-AE9C-0AEDD8542687}" sibTransId="{37E2095C-EF32-49AE-9498-C6E0F73D4B77}"/>
    <dgm:cxn modelId="{CA3EFE81-5193-47D3-B084-AED55D6E0878}" srcId="{32EA6D56-8CF9-4692-987D-247341E2160E}" destId="{838623FF-500C-4DFF-BFD6-C238F6873AA4}" srcOrd="1" destOrd="0" parTransId="{3AEEB4BB-C4C5-4B3D-B219-A9B2E5616636}" sibTransId="{76B9D942-A08D-4F16-96A0-E74DE670ED26}"/>
    <dgm:cxn modelId="{469E5882-575A-4BFE-A7DB-0E7A60AC5BF1}" srcId="{57B5F7F2-4019-42AD-9205-C9A7614C6D87}" destId="{BC01B3D7-4FE5-4988-86F1-13610D4A0EF0}" srcOrd="3" destOrd="0" parTransId="{A19830C0-F518-45BE-8D31-156C42C36B7A}" sibTransId="{18D05CE5-6AC0-4FC2-8045-3C111E1DE992}"/>
    <dgm:cxn modelId="{8365D293-D943-4AD5-B3AF-FCBB7B8C96E8}" srcId="{068CEC7D-9C8C-4EA3-A72B-5E0EC10CF353}" destId="{7765E7F2-8E66-409E-BE38-292BCA6946AB}" srcOrd="0" destOrd="0" parTransId="{3322F9D8-1463-4E14-8A27-DB66C032C721}" sibTransId="{2727353D-1C81-4041-8545-8800BA1EF2D6}"/>
    <dgm:cxn modelId="{DE55F995-11AC-4642-8252-618D148FF2AC}" type="presOf" srcId="{1AACCDB7-389A-4D9E-9DA8-679160903205}" destId="{20D15370-A16D-45DD-802B-D5829B3EECC2}" srcOrd="0" destOrd="0" presId="urn:microsoft.com/office/officeart/2005/8/layout/hList1"/>
    <dgm:cxn modelId="{E7384699-4CB6-42AF-9AC5-B8B6AAD62DFB}" type="presOf" srcId="{C0DD3D2A-25E1-44C9-883E-2196D7A562A1}" destId="{20D15370-A16D-45DD-802B-D5829B3EECC2}" srcOrd="0" destOrd="1" presId="urn:microsoft.com/office/officeart/2005/8/layout/hList1"/>
    <dgm:cxn modelId="{2BA4019A-A2E3-4389-B8BA-8234AA68E94D}" srcId="{32EA6D56-8CF9-4692-987D-247341E2160E}" destId="{0E65161A-52DD-4F47-8DFD-7222095C7D9B}" srcOrd="2" destOrd="0" parTransId="{3F73EAB2-7CCD-4C62-99C2-EAAB0D768EDA}" sibTransId="{0EF324B5-9184-4978-A646-5C9EC884FB3E}"/>
    <dgm:cxn modelId="{607EDF9A-DD93-41D9-BABA-ADC49E84A021}" srcId="{C1C76EEF-0A8C-478D-B2FE-78B16FA33CCA}" destId="{7E0A41AB-77F3-4487-A08E-F7BBC4E8988A}" srcOrd="0" destOrd="0" parTransId="{F5119C22-B218-458D-BB31-7A0AB1C80810}" sibTransId="{EF6E2572-007E-4957-BEC0-7FC5076A9C7B}"/>
    <dgm:cxn modelId="{42BDBD9C-E71D-4FBA-900D-A51440974FE6}" type="presOf" srcId="{858835CB-D954-4D98-86FC-8D34B764BEAC}" destId="{A23DCC3B-C5D2-497D-A59D-34DE7C4CBB9C}" srcOrd="0" destOrd="0" presId="urn:microsoft.com/office/officeart/2005/8/layout/hList1"/>
    <dgm:cxn modelId="{ADCE69A0-948E-4DCF-8C5F-94303D44907E}" srcId="{C1C76EEF-0A8C-478D-B2FE-78B16FA33CCA}" destId="{733E2881-11A8-494C-8320-4AF7A478F8E7}" srcOrd="1" destOrd="0" parTransId="{550ED86B-F2C9-4833-97F4-2583F7484083}" sibTransId="{28AADB85-DF35-4CAA-B93F-9A5C6ED13D43}"/>
    <dgm:cxn modelId="{C5842EA1-642D-4DE4-8CC9-C8C72BBAB91A}" type="presOf" srcId="{32EA6D56-8CF9-4692-987D-247341E2160E}" destId="{F6CF9506-B55A-4B62-884C-69B1DF34A5D3}" srcOrd="0" destOrd="0" presId="urn:microsoft.com/office/officeart/2005/8/layout/hList1"/>
    <dgm:cxn modelId="{488C94A2-90AA-464E-BE8B-BDA76D30247B}" type="presOf" srcId="{C1C76EEF-0A8C-478D-B2FE-78B16FA33CCA}" destId="{5A3041E6-65C4-47E4-8D73-0D15A1686D1C}" srcOrd="0" destOrd="0" presId="urn:microsoft.com/office/officeart/2005/8/layout/hList1"/>
    <dgm:cxn modelId="{A7626ABD-A1E7-47A3-9E5F-3A0FE047F3B3}" type="presOf" srcId="{733E2881-11A8-494C-8320-4AF7A478F8E7}" destId="{299A2349-2BF2-4B05-BA08-AEA807EF212C}" srcOrd="0" destOrd="1" presId="urn:microsoft.com/office/officeart/2005/8/layout/hList1"/>
    <dgm:cxn modelId="{DC89E9C3-EB11-43F1-936D-CF32E9E6F659}" srcId="{855CC13C-F374-4F00-A17B-3A7247A9F686}" destId="{5D4EAA98-64DA-41FE-B810-30D6DC15F964}" srcOrd="2" destOrd="0" parTransId="{CD8CD45B-31A7-4BFD-ABD4-30880FE187F0}" sibTransId="{EAB39DEB-4593-47CF-A0B3-EE8A7585F112}"/>
    <dgm:cxn modelId="{FD7730D1-C42B-45BB-ACF1-349AA2066264}" srcId="{855CC13C-F374-4F00-A17B-3A7247A9F686}" destId="{C0DD3D2A-25E1-44C9-883E-2196D7A562A1}" srcOrd="1" destOrd="0" parTransId="{13543506-115F-4575-BDD0-2ECC45603172}" sibTransId="{84911162-A374-4082-92E0-BB70E66873DF}"/>
    <dgm:cxn modelId="{559861D8-D821-43E8-B386-82F2E9FCB8CB}" type="presOf" srcId="{5CDF5BA3-BBC4-4896-AD89-0B22887A5C28}" destId="{A23DCC3B-C5D2-497D-A59D-34DE7C4CBB9C}" srcOrd="0" destOrd="1" presId="urn:microsoft.com/office/officeart/2005/8/layout/hList1"/>
    <dgm:cxn modelId="{8A505BE0-88CD-464F-96A2-F90DAFF34312}" type="presOf" srcId="{BC01B3D7-4FE5-4988-86F1-13610D4A0EF0}" destId="{397ADB1B-F3EC-4EBB-93DB-6FFC2EF84CF2}" srcOrd="0" destOrd="0" presId="urn:microsoft.com/office/officeart/2005/8/layout/hList1"/>
    <dgm:cxn modelId="{71F901E5-7F94-4101-84C9-03FBE9B8642B}" type="presOf" srcId="{068CEC7D-9C8C-4EA3-A72B-5E0EC10CF353}" destId="{86E38B01-1468-4D57-AB81-5E2C7FBE7438}" srcOrd="0" destOrd="0" presId="urn:microsoft.com/office/officeart/2005/8/layout/hList1"/>
    <dgm:cxn modelId="{F96533EB-F7D4-46F9-ADCE-E166A85FF415}" srcId="{BC01B3D7-4FE5-4988-86F1-13610D4A0EF0}" destId="{520CB05A-F03B-4811-A450-E533A3076D92}" srcOrd="0" destOrd="0" parTransId="{B723AA6C-5EC7-49A0-97E7-827B903861DA}" sibTransId="{F4896FB3-1220-43BB-B694-3A1271D67989}"/>
    <dgm:cxn modelId="{7B9B1DEE-3E62-494F-8DAB-CA42EF40F5FC}" srcId="{402C9C0A-C930-4807-B87A-15B582DAB6CA}" destId="{5CDF5BA3-BBC4-4896-AD89-0B22887A5C28}" srcOrd="1" destOrd="0" parTransId="{EF0FE41A-2F23-4464-8142-0BF483709503}" sibTransId="{B1961F96-A38E-44DD-A053-54F74DCE1623}"/>
    <dgm:cxn modelId="{48F08DF0-0034-4290-AAD5-F16B020D56DA}" srcId="{57B5F7F2-4019-42AD-9205-C9A7614C6D87}" destId="{068CEC7D-9C8C-4EA3-A72B-5E0EC10CF353}" srcOrd="4" destOrd="0" parTransId="{77758E1F-8195-4E15-B248-121D19AC1EB7}" sibTransId="{20E30071-5BC0-4413-AD8B-6F20C78DEFBA}"/>
    <dgm:cxn modelId="{8C98C587-6D21-4EB0-A926-E7219E0C79F0}" type="presParOf" srcId="{4E9C7957-78C3-4FFF-AB03-42A1C9A27855}" destId="{4DE5FF38-C4E5-4DE9-8FED-67BE34820AAA}" srcOrd="0" destOrd="0" presId="urn:microsoft.com/office/officeart/2005/8/layout/hList1"/>
    <dgm:cxn modelId="{83938EC5-B2A3-49AF-9B1A-B5278671859A}" type="presParOf" srcId="{4DE5FF38-C4E5-4DE9-8FED-67BE34820AAA}" destId="{5A3041E6-65C4-47E4-8D73-0D15A1686D1C}" srcOrd="0" destOrd="0" presId="urn:microsoft.com/office/officeart/2005/8/layout/hList1"/>
    <dgm:cxn modelId="{F78A13CB-1736-47B6-B8E3-9E5E3A81B372}" type="presParOf" srcId="{4DE5FF38-C4E5-4DE9-8FED-67BE34820AAA}" destId="{299A2349-2BF2-4B05-BA08-AEA807EF212C}" srcOrd="1" destOrd="0" presId="urn:microsoft.com/office/officeart/2005/8/layout/hList1"/>
    <dgm:cxn modelId="{52B64ADA-A208-4899-9051-00E563EE0D5F}" type="presParOf" srcId="{4E9C7957-78C3-4FFF-AB03-42A1C9A27855}" destId="{77EA743A-A859-4D5A-BA70-832EDA1CD62B}" srcOrd="1" destOrd="0" presId="urn:microsoft.com/office/officeart/2005/8/layout/hList1"/>
    <dgm:cxn modelId="{C672851F-20AC-4616-8597-32F35ECDE107}" type="presParOf" srcId="{4E9C7957-78C3-4FFF-AB03-42A1C9A27855}" destId="{EBA2712E-0269-40FB-89DC-189302675076}" srcOrd="2" destOrd="0" presId="urn:microsoft.com/office/officeart/2005/8/layout/hList1"/>
    <dgm:cxn modelId="{3190271F-1BE2-4252-B790-2FE9B3F33E28}" type="presParOf" srcId="{EBA2712E-0269-40FB-89DC-189302675076}" destId="{62DBF42B-D220-40A5-829A-84CDA4930B47}" srcOrd="0" destOrd="0" presId="urn:microsoft.com/office/officeart/2005/8/layout/hList1"/>
    <dgm:cxn modelId="{55E88DA2-208A-406F-8F63-4CB85B40BF25}" type="presParOf" srcId="{EBA2712E-0269-40FB-89DC-189302675076}" destId="{A23DCC3B-C5D2-497D-A59D-34DE7C4CBB9C}" srcOrd="1" destOrd="0" presId="urn:microsoft.com/office/officeart/2005/8/layout/hList1"/>
    <dgm:cxn modelId="{1FCA9B44-55CB-47FD-A4B2-0159219637CE}" type="presParOf" srcId="{4E9C7957-78C3-4FFF-AB03-42A1C9A27855}" destId="{893AC645-AC5D-4134-8917-4717597D00D6}" srcOrd="3" destOrd="0" presId="urn:microsoft.com/office/officeart/2005/8/layout/hList1"/>
    <dgm:cxn modelId="{F5F68544-87F6-4975-AE62-C43F34B5BDD1}" type="presParOf" srcId="{4E9C7957-78C3-4FFF-AB03-42A1C9A27855}" destId="{DCCB0C3E-959C-4F4F-9EC0-EA6D2114AFEA}" srcOrd="4" destOrd="0" presId="urn:microsoft.com/office/officeart/2005/8/layout/hList1"/>
    <dgm:cxn modelId="{503B4CEF-AE98-4387-9BF9-41AD06ACD77B}" type="presParOf" srcId="{DCCB0C3E-959C-4F4F-9EC0-EA6D2114AFEA}" destId="{F6CF9506-B55A-4B62-884C-69B1DF34A5D3}" srcOrd="0" destOrd="0" presId="urn:microsoft.com/office/officeart/2005/8/layout/hList1"/>
    <dgm:cxn modelId="{2FC26FC1-6A97-4FC1-933E-A6B01D3FEBB2}" type="presParOf" srcId="{DCCB0C3E-959C-4F4F-9EC0-EA6D2114AFEA}" destId="{A4C528A9-0563-4298-8145-B44803F3306A}" srcOrd="1" destOrd="0" presId="urn:microsoft.com/office/officeart/2005/8/layout/hList1"/>
    <dgm:cxn modelId="{64867057-8B86-4E9A-A29E-3A4AD6945C6C}" type="presParOf" srcId="{4E9C7957-78C3-4FFF-AB03-42A1C9A27855}" destId="{04B6B4D1-4D22-46E8-A3A0-EA4B490E6103}" srcOrd="5" destOrd="0" presId="urn:microsoft.com/office/officeart/2005/8/layout/hList1"/>
    <dgm:cxn modelId="{C37B98F3-EB02-4120-B800-A29DA6A39C31}" type="presParOf" srcId="{4E9C7957-78C3-4FFF-AB03-42A1C9A27855}" destId="{0F54171A-8403-4B8C-AAF5-8B09BD792697}" srcOrd="6" destOrd="0" presId="urn:microsoft.com/office/officeart/2005/8/layout/hList1"/>
    <dgm:cxn modelId="{FC66246E-B92D-4F4A-9404-49AC4E44C7BE}" type="presParOf" srcId="{0F54171A-8403-4B8C-AAF5-8B09BD792697}" destId="{397ADB1B-F3EC-4EBB-93DB-6FFC2EF84CF2}" srcOrd="0" destOrd="0" presId="urn:microsoft.com/office/officeart/2005/8/layout/hList1"/>
    <dgm:cxn modelId="{0883CB4D-006F-4633-B739-FA89199FED0C}" type="presParOf" srcId="{0F54171A-8403-4B8C-AAF5-8B09BD792697}" destId="{5EE7700C-5B66-4369-BB26-2779EBBC97FC}" srcOrd="1" destOrd="0" presId="urn:microsoft.com/office/officeart/2005/8/layout/hList1"/>
    <dgm:cxn modelId="{17F6AC9D-F73B-4B00-8B4E-EB85BCD2B5C5}" type="presParOf" srcId="{4E9C7957-78C3-4FFF-AB03-42A1C9A27855}" destId="{1D24BB81-F56A-45B8-9EC6-21C6B4C32C85}" srcOrd="7" destOrd="0" presId="urn:microsoft.com/office/officeart/2005/8/layout/hList1"/>
    <dgm:cxn modelId="{A2B77153-A8A2-4F6F-9E37-9543C591676A}" type="presParOf" srcId="{4E9C7957-78C3-4FFF-AB03-42A1C9A27855}" destId="{457BB92B-3EAC-4A90-B050-78CD37361205}" srcOrd="8" destOrd="0" presId="urn:microsoft.com/office/officeart/2005/8/layout/hList1"/>
    <dgm:cxn modelId="{B8F06F39-E64D-49AF-82C1-398A0C579540}" type="presParOf" srcId="{457BB92B-3EAC-4A90-B050-78CD37361205}" destId="{86E38B01-1468-4D57-AB81-5E2C7FBE7438}" srcOrd="0" destOrd="0" presId="urn:microsoft.com/office/officeart/2005/8/layout/hList1"/>
    <dgm:cxn modelId="{4CD4C7AE-C276-4F13-8369-DFC1198CDD48}" type="presParOf" srcId="{457BB92B-3EAC-4A90-B050-78CD37361205}" destId="{1438664C-8E2F-4563-A5B4-942A88ABDF0C}" srcOrd="1" destOrd="0" presId="urn:microsoft.com/office/officeart/2005/8/layout/hList1"/>
    <dgm:cxn modelId="{F8C650C9-B607-4BE7-B390-0F81E2DA9AF6}" type="presParOf" srcId="{4E9C7957-78C3-4FFF-AB03-42A1C9A27855}" destId="{600BC4E6-E212-493E-8E60-6E94E26C1E47}" srcOrd="9" destOrd="0" presId="urn:microsoft.com/office/officeart/2005/8/layout/hList1"/>
    <dgm:cxn modelId="{05BB4C69-222B-4AEF-B310-CFF925E9E281}" type="presParOf" srcId="{4E9C7957-78C3-4FFF-AB03-42A1C9A27855}" destId="{58D39878-36A6-42C7-A893-7301F6A3C818}" srcOrd="10" destOrd="0" presId="urn:microsoft.com/office/officeart/2005/8/layout/hList1"/>
    <dgm:cxn modelId="{96796D6E-C80E-4897-963E-58D49888E78E}" type="presParOf" srcId="{58D39878-36A6-42C7-A893-7301F6A3C818}" destId="{D54B9879-2472-43AA-BA1A-6AFF54053038}" srcOrd="0" destOrd="0" presId="urn:microsoft.com/office/officeart/2005/8/layout/hList1"/>
    <dgm:cxn modelId="{AFAEC151-11BA-4852-B1F6-C57A347C259B}" type="presParOf" srcId="{58D39878-36A6-42C7-A893-7301F6A3C818}" destId="{FA9005BB-5ED9-4D11-A8FD-9E44A8D46592}" srcOrd="1" destOrd="0" presId="urn:microsoft.com/office/officeart/2005/8/layout/hList1"/>
    <dgm:cxn modelId="{3C1FFAD5-6AED-47FB-879A-96BE6C8817BE}" type="presParOf" srcId="{4E9C7957-78C3-4FFF-AB03-42A1C9A27855}" destId="{6CBB137C-2B84-4BA4-AFD0-E5FCC93F85CF}" srcOrd="11" destOrd="0" presId="urn:microsoft.com/office/officeart/2005/8/layout/hList1"/>
    <dgm:cxn modelId="{CF4BE4BA-E892-4D92-BF1D-DDB866C35F38}" type="presParOf" srcId="{4E9C7957-78C3-4FFF-AB03-42A1C9A27855}" destId="{2198084F-8791-421C-992F-90D7558056FA}" srcOrd="12" destOrd="0" presId="urn:microsoft.com/office/officeart/2005/8/layout/hList1"/>
    <dgm:cxn modelId="{8C788C5E-40DE-4C28-9468-8FBF38B89695}" type="presParOf" srcId="{2198084F-8791-421C-992F-90D7558056FA}" destId="{3AC717CC-8838-4E47-9129-72EFBE079511}" srcOrd="0" destOrd="0" presId="urn:microsoft.com/office/officeart/2005/8/layout/hList1"/>
    <dgm:cxn modelId="{501D31E5-7EAA-459D-8F4F-BA31891C2590}" type="presParOf" srcId="{2198084F-8791-421C-992F-90D7558056FA}" destId="{20D15370-A16D-45DD-802B-D5829B3EECC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CFB117B-FE12-4772-96E7-9AD5E5FFC7EC}" type="doc">
      <dgm:prSet loTypeId="urn:microsoft.com/office/officeart/2005/8/layout/bProcess2" loCatId="process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CCD52DB-92CD-4593-B745-3F7709D8055C}">
      <dgm:prSet/>
      <dgm:spPr/>
      <dgm:t>
        <a:bodyPr/>
        <a:lstStyle/>
        <a:p>
          <a:r>
            <a:rPr lang="fr-FR" dirty="0"/>
            <a:t>M2i Manager en ingénierie informatique</a:t>
          </a:r>
          <a:endParaRPr lang="en-US" dirty="0"/>
        </a:p>
      </dgm:t>
    </dgm:pt>
    <dgm:pt modelId="{6D8C8DAB-CF26-4D64-8A99-9323FBB40CF2}" type="parTrans" cxnId="{EF84F93C-F4D9-43E0-B3AA-44C76CE53CD4}">
      <dgm:prSet/>
      <dgm:spPr/>
      <dgm:t>
        <a:bodyPr/>
        <a:lstStyle/>
        <a:p>
          <a:endParaRPr lang="en-US"/>
        </a:p>
      </dgm:t>
    </dgm:pt>
    <dgm:pt modelId="{1940CBDB-B1B4-4C61-936B-B4153C559A64}" type="sibTrans" cxnId="{EF84F93C-F4D9-43E0-B3AA-44C76CE53CD4}">
      <dgm:prSet/>
      <dgm:spPr/>
      <dgm:t>
        <a:bodyPr/>
        <a:lstStyle/>
        <a:p>
          <a:endParaRPr lang="en-US"/>
        </a:p>
      </dgm:t>
    </dgm:pt>
    <dgm:pt modelId="{AFE51374-8FF2-4EDC-8D49-08A34A3385B8}">
      <dgm:prSet/>
      <dgm:spPr/>
      <dgm:t>
        <a:bodyPr/>
        <a:lstStyle/>
        <a:p>
          <a:r>
            <a:rPr lang="fr-FR" dirty="0"/>
            <a:t>Apprentie solution Architect </a:t>
          </a:r>
          <a:br>
            <a:rPr lang="fr-FR" dirty="0"/>
          </a:br>
          <a:r>
            <a:rPr lang="fr-FR" dirty="0"/>
            <a:t>Liebherr Colmar</a:t>
          </a:r>
          <a:endParaRPr lang="en-US" dirty="0"/>
        </a:p>
      </dgm:t>
    </dgm:pt>
    <dgm:pt modelId="{0B152CA6-DF42-4B1C-9101-956CC2CEAB86}" type="parTrans" cxnId="{3A5499DD-6DA8-4F9A-964C-92E65620DBE6}">
      <dgm:prSet/>
      <dgm:spPr/>
      <dgm:t>
        <a:bodyPr/>
        <a:lstStyle/>
        <a:p>
          <a:endParaRPr lang="en-US"/>
        </a:p>
      </dgm:t>
    </dgm:pt>
    <dgm:pt modelId="{447971D1-6942-4E34-9A0D-EE9533F0AAE3}" type="sibTrans" cxnId="{3A5499DD-6DA8-4F9A-964C-92E65620DBE6}">
      <dgm:prSet/>
      <dgm:spPr/>
      <dgm:t>
        <a:bodyPr/>
        <a:lstStyle/>
        <a:p>
          <a:endParaRPr lang="en-US"/>
        </a:p>
      </dgm:t>
    </dgm:pt>
    <dgm:pt modelId="{00EE60C1-A2B5-4907-B73C-5410ADC0965D}">
      <dgm:prSet/>
      <dgm:spPr/>
      <dgm:t>
        <a:bodyPr/>
        <a:lstStyle/>
        <a:p>
          <a:r>
            <a:rPr lang="en-US" dirty="0"/>
            <a:t>Chef de projet informatique</a:t>
          </a:r>
        </a:p>
      </dgm:t>
    </dgm:pt>
    <dgm:pt modelId="{1F8FF722-A76C-48F4-B608-B94283EE8824}" type="parTrans" cxnId="{AF585DAF-C460-44E0-B62C-CD5A007614F7}">
      <dgm:prSet/>
      <dgm:spPr/>
      <dgm:t>
        <a:bodyPr/>
        <a:lstStyle/>
        <a:p>
          <a:endParaRPr lang="fr-FR"/>
        </a:p>
      </dgm:t>
    </dgm:pt>
    <dgm:pt modelId="{395086C7-0F71-40C8-8F22-BA45AD63F75C}" type="sibTrans" cxnId="{AF585DAF-C460-44E0-B62C-CD5A007614F7}">
      <dgm:prSet/>
      <dgm:spPr/>
      <dgm:t>
        <a:bodyPr/>
        <a:lstStyle/>
        <a:p>
          <a:endParaRPr lang="fr-FR"/>
        </a:p>
      </dgm:t>
    </dgm:pt>
    <dgm:pt modelId="{99F93C3F-95BB-46EE-933A-A4B5526A90AC}" type="pres">
      <dgm:prSet presAssocID="{FCFB117B-FE12-4772-96E7-9AD5E5FFC7EC}" presName="diagram" presStyleCnt="0">
        <dgm:presLayoutVars>
          <dgm:dir/>
          <dgm:resizeHandles/>
        </dgm:presLayoutVars>
      </dgm:prSet>
      <dgm:spPr/>
    </dgm:pt>
    <dgm:pt modelId="{A6536BD2-8180-44E5-A6D2-6569E0AEC148}" type="pres">
      <dgm:prSet presAssocID="{6CCD52DB-92CD-4593-B745-3F7709D8055C}" presName="firstNode" presStyleLbl="node1" presStyleIdx="0" presStyleCnt="3">
        <dgm:presLayoutVars>
          <dgm:bulletEnabled val="1"/>
        </dgm:presLayoutVars>
      </dgm:prSet>
      <dgm:spPr/>
    </dgm:pt>
    <dgm:pt modelId="{869B15D8-478A-4AA3-8FF7-A93F6C2228FD}" type="pres">
      <dgm:prSet presAssocID="{1940CBDB-B1B4-4C61-936B-B4153C559A64}" presName="sibTrans" presStyleLbl="sibTrans2D1" presStyleIdx="0" presStyleCnt="2"/>
      <dgm:spPr/>
    </dgm:pt>
    <dgm:pt modelId="{05D4D1A2-EDCA-4AB2-B18A-86879B415A4E}" type="pres">
      <dgm:prSet presAssocID="{AFE51374-8FF2-4EDC-8D49-08A34A3385B8}" presName="middleNode" presStyleCnt="0"/>
      <dgm:spPr/>
    </dgm:pt>
    <dgm:pt modelId="{84E3118D-4F05-4958-98B5-B176F6C38E58}" type="pres">
      <dgm:prSet presAssocID="{AFE51374-8FF2-4EDC-8D49-08A34A3385B8}" presName="padding" presStyleLbl="node1" presStyleIdx="0" presStyleCnt="3"/>
      <dgm:spPr/>
    </dgm:pt>
    <dgm:pt modelId="{6030B271-F24B-47C5-9819-AE39C16704F9}" type="pres">
      <dgm:prSet presAssocID="{AFE51374-8FF2-4EDC-8D49-08A34A3385B8}" presName="shape" presStyleLbl="node1" presStyleIdx="1" presStyleCnt="3">
        <dgm:presLayoutVars>
          <dgm:bulletEnabled val="1"/>
        </dgm:presLayoutVars>
      </dgm:prSet>
      <dgm:spPr/>
    </dgm:pt>
    <dgm:pt modelId="{A31DADEC-9554-466D-868B-ECC41A94077F}" type="pres">
      <dgm:prSet presAssocID="{447971D1-6942-4E34-9A0D-EE9533F0AAE3}" presName="sibTrans" presStyleLbl="sibTrans2D1" presStyleIdx="1" presStyleCnt="2"/>
      <dgm:spPr/>
    </dgm:pt>
    <dgm:pt modelId="{1E21B74C-D620-4503-A0C0-7E90FB4F29DD}" type="pres">
      <dgm:prSet presAssocID="{00EE60C1-A2B5-4907-B73C-5410ADC0965D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EF84F93C-F4D9-43E0-B3AA-44C76CE53CD4}" srcId="{FCFB117B-FE12-4772-96E7-9AD5E5FFC7EC}" destId="{6CCD52DB-92CD-4593-B745-3F7709D8055C}" srcOrd="0" destOrd="0" parTransId="{6D8C8DAB-CF26-4D64-8A99-9323FBB40CF2}" sibTransId="{1940CBDB-B1B4-4C61-936B-B4153C559A64}"/>
    <dgm:cxn modelId="{70E38D3E-3715-4D02-A14F-16144C68A110}" type="presOf" srcId="{1940CBDB-B1B4-4C61-936B-B4153C559A64}" destId="{869B15D8-478A-4AA3-8FF7-A93F6C2228FD}" srcOrd="0" destOrd="0" presId="urn:microsoft.com/office/officeart/2005/8/layout/bProcess2"/>
    <dgm:cxn modelId="{F654F388-E60A-4A91-8CA6-B06BBCAB70A3}" type="presOf" srcId="{6CCD52DB-92CD-4593-B745-3F7709D8055C}" destId="{A6536BD2-8180-44E5-A6D2-6569E0AEC148}" srcOrd="0" destOrd="0" presId="urn:microsoft.com/office/officeart/2005/8/layout/bProcess2"/>
    <dgm:cxn modelId="{AF585DAF-C460-44E0-B62C-CD5A007614F7}" srcId="{FCFB117B-FE12-4772-96E7-9AD5E5FFC7EC}" destId="{00EE60C1-A2B5-4907-B73C-5410ADC0965D}" srcOrd="2" destOrd="0" parTransId="{1F8FF722-A76C-48F4-B608-B94283EE8824}" sibTransId="{395086C7-0F71-40C8-8F22-BA45AD63F75C}"/>
    <dgm:cxn modelId="{23012AB9-4988-4BE4-945D-15AF216DE0F8}" type="presOf" srcId="{FCFB117B-FE12-4772-96E7-9AD5E5FFC7EC}" destId="{99F93C3F-95BB-46EE-933A-A4B5526A90AC}" srcOrd="0" destOrd="0" presId="urn:microsoft.com/office/officeart/2005/8/layout/bProcess2"/>
    <dgm:cxn modelId="{E2F968BC-C1AE-404D-92F5-B2761EAC6D6D}" type="presOf" srcId="{00EE60C1-A2B5-4907-B73C-5410ADC0965D}" destId="{1E21B74C-D620-4503-A0C0-7E90FB4F29DD}" srcOrd="0" destOrd="0" presId="urn:microsoft.com/office/officeart/2005/8/layout/bProcess2"/>
    <dgm:cxn modelId="{002AABD2-D153-4089-9700-0D39B2B657F3}" type="presOf" srcId="{AFE51374-8FF2-4EDC-8D49-08A34A3385B8}" destId="{6030B271-F24B-47C5-9819-AE39C16704F9}" srcOrd="0" destOrd="0" presId="urn:microsoft.com/office/officeart/2005/8/layout/bProcess2"/>
    <dgm:cxn modelId="{50466FD7-C9E9-4C51-A39D-87159465F243}" type="presOf" srcId="{447971D1-6942-4E34-9A0D-EE9533F0AAE3}" destId="{A31DADEC-9554-466D-868B-ECC41A94077F}" srcOrd="0" destOrd="0" presId="urn:microsoft.com/office/officeart/2005/8/layout/bProcess2"/>
    <dgm:cxn modelId="{3A5499DD-6DA8-4F9A-964C-92E65620DBE6}" srcId="{FCFB117B-FE12-4772-96E7-9AD5E5FFC7EC}" destId="{AFE51374-8FF2-4EDC-8D49-08A34A3385B8}" srcOrd="1" destOrd="0" parTransId="{0B152CA6-DF42-4B1C-9101-956CC2CEAB86}" sibTransId="{447971D1-6942-4E34-9A0D-EE9533F0AAE3}"/>
    <dgm:cxn modelId="{6E9CC443-6F0A-4152-AB31-1DC6A0B14E16}" type="presParOf" srcId="{99F93C3F-95BB-46EE-933A-A4B5526A90AC}" destId="{A6536BD2-8180-44E5-A6D2-6569E0AEC148}" srcOrd="0" destOrd="0" presId="urn:microsoft.com/office/officeart/2005/8/layout/bProcess2"/>
    <dgm:cxn modelId="{225FC0F2-E931-44DD-A5AD-A51D4BA1A2AA}" type="presParOf" srcId="{99F93C3F-95BB-46EE-933A-A4B5526A90AC}" destId="{869B15D8-478A-4AA3-8FF7-A93F6C2228FD}" srcOrd="1" destOrd="0" presId="urn:microsoft.com/office/officeart/2005/8/layout/bProcess2"/>
    <dgm:cxn modelId="{D37CB8DF-9755-48D0-BB48-29E6DF63D4B0}" type="presParOf" srcId="{99F93C3F-95BB-46EE-933A-A4B5526A90AC}" destId="{05D4D1A2-EDCA-4AB2-B18A-86879B415A4E}" srcOrd="2" destOrd="0" presId="urn:microsoft.com/office/officeart/2005/8/layout/bProcess2"/>
    <dgm:cxn modelId="{45E3B8EE-4D6D-42E0-96D4-3B4EF33CB0D2}" type="presParOf" srcId="{05D4D1A2-EDCA-4AB2-B18A-86879B415A4E}" destId="{84E3118D-4F05-4958-98B5-B176F6C38E58}" srcOrd="0" destOrd="0" presId="urn:microsoft.com/office/officeart/2005/8/layout/bProcess2"/>
    <dgm:cxn modelId="{98E9A0B0-D775-42B5-B4FA-91719EC7B6B3}" type="presParOf" srcId="{05D4D1A2-EDCA-4AB2-B18A-86879B415A4E}" destId="{6030B271-F24B-47C5-9819-AE39C16704F9}" srcOrd="1" destOrd="0" presId="urn:microsoft.com/office/officeart/2005/8/layout/bProcess2"/>
    <dgm:cxn modelId="{98376D6A-0E0F-4D6C-A928-91AB62B28C1B}" type="presParOf" srcId="{99F93C3F-95BB-46EE-933A-A4B5526A90AC}" destId="{A31DADEC-9554-466D-868B-ECC41A94077F}" srcOrd="3" destOrd="0" presId="urn:microsoft.com/office/officeart/2005/8/layout/bProcess2"/>
    <dgm:cxn modelId="{294ADEFD-3DFD-40A0-9434-867461C367B5}" type="presParOf" srcId="{99F93C3F-95BB-46EE-933A-A4B5526A90AC}" destId="{1E21B74C-D620-4503-A0C0-7E90FB4F29DD}" srcOrd="4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1791D3-E38A-4EBE-8F8E-EB3931ADEEAF}">
      <dsp:nvSpPr>
        <dsp:cNvPr id="0" name=""/>
        <dsp:cNvSpPr/>
      </dsp:nvSpPr>
      <dsp:spPr>
        <a:xfrm>
          <a:off x="0" y="495"/>
          <a:ext cx="94043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321230-5E11-4D28-9F48-187320F29CA8}">
      <dsp:nvSpPr>
        <dsp:cNvPr id="0" name=""/>
        <dsp:cNvSpPr/>
      </dsp:nvSpPr>
      <dsp:spPr>
        <a:xfrm>
          <a:off x="0" y="495"/>
          <a:ext cx="9404352" cy="579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Mon parcours</a:t>
          </a:r>
        </a:p>
      </dsp:txBody>
      <dsp:txXfrm>
        <a:off x="0" y="495"/>
        <a:ext cx="9404352" cy="579349"/>
      </dsp:txXfrm>
    </dsp:sp>
    <dsp:sp modelId="{4318860C-F9AB-416A-BDD7-1EA67FCD7131}">
      <dsp:nvSpPr>
        <dsp:cNvPr id="0" name=""/>
        <dsp:cNvSpPr/>
      </dsp:nvSpPr>
      <dsp:spPr>
        <a:xfrm>
          <a:off x="0" y="579844"/>
          <a:ext cx="94043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0ADA4F-5CCF-4AAA-ABE0-04F1CE4D4A47}">
      <dsp:nvSpPr>
        <dsp:cNvPr id="0" name=""/>
        <dsp:cNvSpPr/>
      </dsp:nvSpPr>
      <dsp:spPr>
        <a:xfrm>
          <a:off x="0" y="579844"/>
          <a:ext cx="9404352" cy="579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Présentation de l'entreprise</a:t>
          </a:r>
        </a:p>
      </dsp:txBody>
      <dsp:txXfrm>
        <a:off x="0" y="579844"/>
        <a:ext cx="9404352" cy="579349"/>
      </dsp:txXfrm>
    </dsp:sp>
    <dsp:sp modelId="{BAE1DF08-25D7-4DE7-93DF-7075C8BCDE08}">
      <dsp:nvSpPr>
        <dsp:cNvPr id="0" name=""/>
        <dsp:cNvSpPr/>
      </dsp:nvSpPr>
      <dsp:spPr>
        <a:xfrm>
          <a:off x="0" y="1159193"/>
          <a:ext cx="94043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B5BAF9-4252-4769-AB8C-3A446AE1C27C}">
      <dsp:nvSpPr>
        <dsp:cNvPr id="0" name=""/>
        <dsp:cNvSpPr/>
      </dsp:nvSpPr>
      <dsp:spPr>
        <a:xfrm>
          <a:off x="0" y="1159193"/>
          <a:ext cx="9404352" cy="579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Mon </a:t>
          </a:r>
          <a:r>
            <a:rPr lang="en-US" sz="2600" kern="1200" dirty="0" err="1"/>
            <a:t>rôle</a:t>
          </a:r>
          <a:r>
            <a:rPr lang="en-US" sz="2600" kern="1200" dirty="0"/>
            <a:t> à </a:t>
          </a:r>
          <a:r>
            <a:rPr lang="en-US" sz="2600" kern="1200" dirty="0" err="1"/>
            <a:t>l'URSSAF</a:t>
          </a:r>
          <a:r>
            <a:rPr lang="en-US" sz="2600" kern="1200" dirty="0"/>
            <a:t>, </a:t>
          </a:r>
          <a:r>
            <a:rPr lang="en-US" sz="2600" kern="1200" dirty="0" err="1"/>
            <a:t>mes</a:t>
          </a:r>
          <a:r>
            <a:rPr lang="en-US" sz="2600" kern="1200" dirty="0"/>
            <a:t> missions</a:t>
          </a:r>
        </a:p>
      </dsp:txBody>
      <dsp:txXfrm>
        <a:off x="0" y="1159193"/>
        <a:ext cx="9404352" cy="579349"/>
      </dsp:txXfrm>
    </dsp:sp>
    <dsp:sp modelId="{DB57B579-29CC-40D9-A7FD-527348A513F5}">
      <dsp:nvSpPr>
        <dsp:cNvPr id="0" name=""/>
        <dsp:cNvSpPr/>
      </dsp:nvSpPr>
      <dsp:spPr>
        <a:xfrm>
          <a:off x="0" y="1738542"/>
          <a:ext cx="94043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1E8C74-09CA-4855-A477-94DEB78AE846}">
      <dsp:nvSpPr>
        <dsp:cNvPr id="0" name=""/>
        <dsp:cNvSpPr/>
      </dsp:nvSpPr>
      <dsp:spPr>
        <a:xfrm>
          <a:off x="0" y="1738542"/>
          <a:ext cx="9404352" cy="579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Tableau de synthèse</a:t>
          </a:r>
          <a:endParaRPr lang="en-US" sz="2600" kern="1200" dirty="0"/>
        </a:p>
      </dsp:txBody>
      <dsp:txXfrm>
        <a:off x="0" y="1738542"/>
        <a:ext cx="9404352" cy="579349"/>
      </dsp:txXfrm>
    </dsp:sp>
    <dsp:sp modelId="{1934DE17-1CB2-42B2-B27E-FDCA03854A28}">
      <dsp:nvSpPr>
        <dsp:cNvPr id="0" name=""/>
        <dsp:cNvSpPr/>
      </dsp:nvSpPr>
      <dsp:spPr>
        <a:xfrm>
          <a:off x="0" y="2317891"/>
          <a:ext cx="94043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E867B9-466F-4695-8239-904B4FAC4D18}">
      <dsp:nvSpPr>
        <dsp:cNvPr id="0" name=""/>
        <dsp:cNvSpPr/>
      </dsp:nvSpPr>
      <dsp:spPr>
        <a:xfrm>
          <a:off x="0" y="2317891"/>
          <a:ext cx="9404352" cy="579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Veille technologique</a:t>
          </a:r>
        </a:p>
      </dsp:txBody>
      <dsp:txXfrm>
        <a:off x="0" y="2317891"/>
        <a:ext cx="9404352" cy="579349"/>
      </dsp:txXfrm>
    </dsp:sp>
    <dsp:sp modelId="{13270778-FE75-4DD5-B026-E919543EA6D0}">
      <dsp:nvSpPr>
        <dsp:cNvPr id="0" name=""/>
        <dsp:cNvSpPr/>
      </dsp:nvSpPr>
      <dsp:spPr>
        <a:xfrm>
          <a:off x="0" y="2897240"/>
          <a:ext cx="94043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D8A6DA-DC06-465D-9A71-CFBB2D44DB8E}">
      <dsp:nvSpPr>
        <dsp:cNvPr id="0" name=""/>
        <dsp:cNvSpPr/>
      </dsp:nvSpPr>
      <dsp:spPr>
        <a:xfrm>
          <a:off x="0" y="2897240"/>
          <a:ext cx="9404352" cy="579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Organisation de mon développement professionnel</a:t>
          </a:r>
        </a:p>
      </dsp:txBody>
      <dsp:txXfrm>
        <a:off x="0" y="2897240"/>
        <a:ext cx="9404352" cy="579349"/>
      </dsp:txXfrm>
    </dsp:sp>
    <dsp:sp modelId="{B6C86B09-BDBA-45AC-8A8F-DE018BFC81E8}">
      <dsp:nvSpPr>
        <dsp:cNvPr id="0" name=""/>
        <dsp:cNvSpPr/>
      </dsp:nvSpPr>
      <dsp:spPr>
        <a:xfrm>
          <a:off x="0" y="3476589"/>
          <a:ext cx="94043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E97923-00AA-4692-B217-7044FED61346}">
      <dsp:nvSpPr>
        <dsp:cNvPr id="0" name=""/>
        <dsp:cNvSpPr/>
      </dsp:nvSpPr>
      <dsp:spPr>
        <a:xfrm>
          <a:off x="0" y="3476589"/>
          <a:ext cx="9404352" cy="579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Mes</a:t>
          </a:r>
          <a:r>
            <a:rPr lang="en-US" sz="2600" kern="1200" dirty="0"/>
            <a:t> </a:t>
          </a:r>
          <a:r>
            <a:rPr lang="fr-FR" sz="2600" kern="1200" noProof="0" dirty="0"/>
            <a:t>objectifs</a:t>
          </a:r>
          <a:r>
            <a:rPr lang="en-US" sz="2600" kern="1200" dirty="0"/>
            <a:t> </a:t>
          </a:r>
          <a:endParaRPr lang="fr-FR" sz="2600" kern="1200" noProof="0" dirty="0"/>
        </a:p>
      </dsp:txBody>
      <dsp:txXfrm>
        <a:off x="0" y="3476589"/>
        <a:ext cx="9404352" cy="5793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8748-93C1-4998-B1B1-ECEC9C3C1A43}">
      <dsp:nvSpPr>
        <dsp:cNvPr id="0" name=""/>
        <dsp:cNvSpPr/>
      </dsp:nvSpPr>
      <dsp:spPr>
        <a:xfrm>
          <a:off x="10261" y="0"/>
          <a:ext cx="11495198" cy="349302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/>
            <a:t>L’URSSAF : </a:t>
          </a:r>
          <a:br>
            <a:rPr lang="fr-FR" sz="3300" kern="1200" dirty="0"/>
          </a:br>
          <a:br>
            <a:rPr lang="fr-FR" sz="3300" kern="1200" dirty="0"/>
          </a:br>
          <a:r>
            <a:rPr lang="fr-FR" sz="3300" kern="1200" dirty="0"/>
            <a:t>- Accompagne les entreprises </a:t>
          </a:r>
          <a:br>
            <a:rPr lang="fr-FR" sz="3300" kern="1200" dirty="0"/>
          </a:br>
          <a:r>
            <a:rPr lang="fr-FR" sz="3300" kern="1200" dirty="0"/>
            <a:t>- Collecte et redistribue les prestations sociales</a:t>
          </a:r>
          <a:br>
            <a:rPr lang="fr-FR" sz="3300" kern="1200" dirty="0"/>
          </a:br>
          <a:r>
            <a:rPr lang="fr-FR" sz="3300" kern="1200" dirty="0"/>
            <a:t>- Contrôle les entreprises</a:t>
          </a:r>
          <a:br>
            <a:rPr lang="fr-FR" sz="3300" kern="1200" dirty="0"/>
          </a:br>
          <a:r>
            <a:rPr lang="fr-FR" sz="3300" kern="1200" dirty="0"/>
            <a:t>- Est un acteur essentiel de la sécurité social</a:t>
          </a:r>
          <a:br>
            <a:rPr lang="fr-FR" sz="3300" kern="1200" dirty="0"/>
          </a:br>
          <a:endParaRPr lang="fr-FR" sz="3300" kern="1200" dirty="0"/>
        </a:p>
      </dsp:txBody>
      <dsp:txXfrm>
        <a:off x="10261" y="0"/>
        <a:ext cx="11495198" cy="34930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6A95C5-53C6-4342-8A41-A5FCE76EF079}">
      <dsp:nvSpPr>
        <dsp:cNvPr id="0" name=""/>
        <dsp:cNvSpPr/>
      </dsp:nvSpPr>
      <dsp:spPr>
        <a:xfrm>
          <a:off x="453420" y="230"/>
          <a:ext cx="472314" cy="4723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038EE3-8FA7-4141-B31E-F7C22C45D4CD}">
      <dsp:nvSpPr>
        <dsp:cNvPr id="0" name=""/>
        <dsp:cNvSpPr/>
      </dsp:nvSpPr>
      <dsp:spPr>
        <a:xfrm>
          <a:off x="14843" y="536847"/>
          <a:ext cx="1349469" cy="785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400" kern="1200" dirty="0"/>
            <a:t>Assistance utilisateur</a:t>
          </a:r>
          <a:endParaRPr lang="en-US" sz="1400" kern="1200" dirty="0"/>
        </a:p>
      </dsp:txBody>
      <dsp:txXfrm>
        <a:off x="14843" y="536847"/>
        <a:ext cx="1349469" cy="785913"/>
      </dsp:txXfrm>
    </dsp:sp>
    <dsp:sp modelId="{7475B17A-3EC2-4014-8E0C-A7D0E138DFFA}">
      <dsp:nvSpPr>
        <dsp:cNvPr id="0" name=""/>
        <dsp:cNvSpPr/>
      </dsp:nvSpPr>
      <dsp:spPr>
        <a:xfrm>
          <a:off x="14843" y="1352669"/>
          <a:ext cx="1349469" cy="1425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99223E-86DD-48F0-909D-D12852B5ABCB}">
      <dsp:nvSpPr>
        <dsp:cNvPr id="0" name=""/>
        <dsp:cNvSpPr/>
      </dsp:nvSpPr>
      <dsp:spPr>
        <a:xfrm>
          <a:off x="2039047" y="230"/>
          <a:ext cx="472314" cy="4723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67FC32-40D3-44B0-904E-ED5D8D63F38D}">
      <dsp:nvSpPr>
        <dsp:cNvPr id="0" name=""/>
        <dsp:cNvSpPr/>
      </dsp:nvSpPr>
      <dsp:spPr>
        <a:xfrm>
          <a:off x="1600470" y="536847"/>
          <a:ext cx="1349469" cy="785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400" kern="1200"/>
            <a:t>Déploiement d’images</a:t>
          </a:r>
          <a:endParaRPr lang="en-US" sz="1400" kern="1200"/>
        </a:p>
      </dsp:txBody>
      <dsp:txXfrm>
        <a:off x="1600470" y="536847"/>
        <a:ext cx="1349469" cy="785913"/>
      </dsp:txXfrm>
    </dsp:sp>
    <dsp:sp modelId="{0AAB66F1-D656-4268-8B50-C1B2C7F01A8A}">
      <dsp:nvSpPr>
        <dsp:cNvPr id="0" name=""/>
        <dsp:cNvSpPr/>
      </dsp:nvSpPr>
      <dsp:spPr>
        <a:xfrm>
          <a:off x="1600470" y="1352669"/>
          <a:ext cx="1349469" cy="1425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DC02F0-6997-46A0-8998-854023685F27}">
      <dsp:nvSpPr>
        <dsp:cNvPr id="0" name=""/>
        <dsp:cNvSpPr/>
      </dsp:nvSpPr>
      <dsp:spPr>
        <a:xfrm>
          <a:off x="3624674" y="230"/>
          <a:ext cx="472314" cy="4723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A74332-807F-4C62-9C98-10222226E7DC}">
      <dsp:nvSpPr>
        <dsp:cNvPr id="0" name=""/>
        <dsp:cNvSpPr/>
      </dsp:nvSpPr>
      <dsp:spPr>
        <a:xfrm>
          <a:off x="3186097" y="536847"/>
          <a:ext cx="1349469" cy="785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400" kern="1200"/>
            <a:t>Déploiement de logiciels</a:t>
          </a:r>
          <a:endParaRPr lang="en-US" sz="1400" kern="1200"/>
        </a:p>
      </dsp:txBody>
      <dsp:txXfrm>
        <a:off x="3186097" y="536847"/>
        <a:ext cx="1349469" cy="785913"/>
      </dsp:txXfrm>
    </dsp:sp>
    <dsp:sp modelId="{C55DD24C-A1A4-4357-9BCF-75257D4CB62E}">
      <dsp:nvSpPr>
        <dsp:cNvPr id="0" name=""/>
        <dsp:cNvSpPr/>
      </dsp:nvSpPr>
      <dsp:spPr>
        <a:xfrm>
          <a:off x="3186097" y="1352669"/>
          <a:ext cx="1349469" cy="1425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0D71E9-A9C0-467F-92A4-7D242FF0E895}">
      <dsp:nvSpPr>
        <dsp:cNvPr id="0" name=""/>
        <dsp:cNvSpPr/>
      </dsp:nvSpPr>
      <dsp:spPr>
        <a:xfrm>
          <a:off x="5210301" y="230"/>
          <a:ext cx="472314" cy="47231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F58A65-5054-40CF-9273-5136022A2496}">
      <dsp:nvSpPr>
        <dsp:cNvPr id="0" name=""/>
        <dsp:cNvSpPr/>
      </dsp:nvSpPr>
      <dsp:spPr>
        <a:xfrm>
          <a:off x="4771724" y="536847"/>
          <a:ext cx="1349469" cy="785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400" kern="1200"/>
            <a:t>Installation de postes</a:t>
          </a:r>
          <a:endParaRPr lang="en-US" sz="1400" kern="1200"/>
        </a:p>
      </dsp:txBody>
      <dsp:txXfrm>
        <a:off x="4771724" y="536847"/>
        <a:ext cx="1349469" cy="785913"/>
      </dsp:txXfrm>
    </dsp:sp>
    <dsp:sp modelId="{109F7DEC-BF12-4191-BA29-CCA026BD2449}">
      <dsp:nvSpPr>
        <dsp:cNvPr id="0" name=""/>
        <dsp:cNvSpPr/>
      </dsp:nvSpPr>
      <dsp:spPr>
        <a:xfrm>
          <a:off x="4771724" y="1352669"/>
          <a:ext cx="1349469" cy="1425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56226B-653D-4446-9DFB-2E8C5B997F63}">
      <dsp:nvSpPr>
        <dsp:cNvPr id="0" name=""/>
        <dsp:cNvSpPr/>
      </dsp:nvSpPr>
      <dsp:spPr>
        <a:xfrm>
          <a:off x="6795929" y="230"/>
          <a:ext cx="472314" cy="47231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B88164-48D0-45C9-8D6B-30A8AC78518A}">
      <dsp:nvSpPr>
        <dsp:cNvPr id="0" name=""/>
        <dsp:cNvSpPr/>
      </dsp:nvSpPr>
      <dsp:spPr>
        <a:xfrm>
          <a:off x="6357351" y="536847"/>
          <a:ext cx="1349469" cy="785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400" kern="1200"/>
            <a:t>Sauvegarde et transfert des données utilisateurs</a:t>
          </a:r>
          <a:endParaRPr lang="en-US" sz="1400" kern="1200"/>
        </a:p>
      </dsp:txBody>
      <dsp:txXfrm>
        <a:off x="6357351" y="536847"/>
        <a:ext cx="1349469" cy="785913"/>
      </dsp:txXfrm>
    </dsp:sp>
    <dsp:sp modelId="{96729765-B1CB-476A-8A58-44CCDDD0E393}">
      <dsp:nvSpPr>
        <dsp:cNvPr id="0" name=""/>
        <dsp:cNvSpPr/>
      </dsp:nvSpPr>
      <dsp:spPr>
        <a:xfrm>
          <a:off x="6357351" y="1352669"/>
          <a:ext cx="1349469" cy="1425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FCA416-6513-4C48-B040-015F28FA6DA9}">
      <dsp:nvSpPr>
        <dsp:cNvPr id="0" name=""/>
        <dsp:cNvSpPr/>
      </dsp:nvSpPr>
      <dsp:spPr>
        <a:xfrm>
          <a:off x="8381556" y="230"/>
          <a:ext cx="472314" cy="47231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6265D7-B173-4A35-8EAA-55782B259585}">
      <dsp:nvSpPr>
        <dsp:cNvPr id="0" name=""/>
        <dsp:cNvSpPr/>
      </dsp:nvSpPr>
      <dsp:spPr>
        <a:xfrm>
          <a:off x="7942978" y="536847"/>
          <a:ext cx="1349469" cy="785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400" kern="1200"/>
            <a:t>Inventaire informatique</a:t>
          </a:r>
          <a:endParaRPr lang="en-US" sz="1400" kern="1200"/>
        </a:p>
      </dsp:txBody>
      <dsp:txXfrm>
        <a:off x="7942978" y="536847"/>
        <a:ext cx="1349469" cy="785913"/>
      </dsp:txXfrm>
    </dsp:sp>
    <dsp:sp modelId="{8896E4A9-BB0D-48D2-A593-AF03AACF51C5}">
      <dsp:nvSpPr>
        <dsp:cNvPr id="0" name=""/>
        <dsp:cNvSpPr/>
      </dsp:nvSpPr>
      <dsp:spPr>
        <a:xfrm>
          <a:off x="7942978" y="1352669"/>
          <a:ext cx="1349469" cy="1425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A97AD8-5583-4B59-B8E4-725D5B7F1863}">
      <dsp:nvSpPr>
        <dsp:cNvPr id="0" name=""/>
        <dsp:cNvSpPr/>
      </dsp:nvSpPr>
      <dsp:spPr>
        <a:xfrm>
          <a:off x="9988072" y="230"/>
          <a:ext cx="472314" cy="472314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54052D-E843-43F4-BB00-7D75FEBBEDF8}">
      <dsp:nvSpPr>
        <dsp:cNvPr id="0" name=""/>
        <dsp:cNvSpPr/>
      </dsp:nvSpPr>
      <dsp:spPr>
        <a:xfrm>
          <a:off x="9528605" y="536847"/>
          <a:ext cx="1391249" cy="785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400" kern="1200" dirty="0"/>
            <a:t>Accompagnement et formation utilisateurs</a:t>
          </a:r>
          <a:endParaRPr lang="en-US" sz="1400" kern="1200" dirty="0"/>
        </a:p>
      </dsp:txBody>
      <dsp:txXfrm>
        <a:off x="9528605" y="536847"/>
        <a:ext cx="1391249" cy="785913"/>
      </dsp:txXfrm>
    </dsp:sp>
    <dsp:sp modelId="{A472D935-17F8-4261-B441-AEE24DCC6CB4}">
      <dsp:nvSpPr>
        <dsp:cNvPr id="0" name=""/>
        <dsp:cNvSpPr/>
      </dsp:nvSpPr>
      <dsp:spPr>
        <a:xfrm>
          <a:off x="9549495" y="1352669"/>
          <a:ext cx="1349469" cy="1425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3041E6-65C4-47E4-8D73-0D15A1686D1C}">
      <dsp:nvSpPr>
        <dsp:cNvPr id="0" name=""/>
        <dsp:cNvSpPr/>
      </dsp:nvSpPr>
      <dsp:spPr>
        <a:xfrm>
          <a:off x="4991" y="1257643"/>
          <a:ext cx="1480437" cy="59217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50" b="1" i="0" u="sng" kern="1200" dirty="0"/>
            <a:t>Communication</a:t>
          </a:r>
          <a:endParaRPr lang="en-US" sz="1050" kern="1200" dirty="0"/>
        </a:p>
      </dsp:txBody>
      <dsp:txXfrm>
        <a:off x="4991" y="1257643"/>
        <a:ext cx="1480437" cy="592174"/>
      </dsp:txXfrm>
    </dsp:sp>
    <dsp:sp modelId="{299A2349-2BF2-4B05-BA08-AEA807EF212C}">
      <dsp:nvSpPr>
        <dsp:cNvPr id="0" name=""/>
        <dsp:cNvSpPr/>
      </dsp:nvSpPr>
      <dsp:spPr>
        <a:xfrm>
          <a:off x="4991" y="1849818"/>
          <a:ext cx="1480437" cy="285480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Outlook</a:t>
          </a:r>
          <a:endParaRPr lang="en-US" sz="1050" kern="1200" dirty="0"/>
        </a:p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Teams</a:t>
          </a:r>
          <a:endParaRPr lang="en-US" sz="1050" kern="1200" dirty="0"/>
        </a:p>
      </dsp:txBody>
      <dsp:txXfrm>
        <a:off x="4991" y="1849818"/>
        <a:ext cx="1480437" cy="2854800"/>
      </dsp:txXfrm>
    </dsp:sp>
    <dsp:sp modelId="{62DBF42B-D220-40A5-829A-84CDA4930B47}">
      <dsp:nvSpPr>
        <dsp:cNvPr id="0" name=""/>
        <dsp:cNvSpPr/>
      </dsp:nvSpPr>
      <dsp:spPr>
        <a:xfrm>
          <a:off x="1692690" y="1257643"/>
          <a:ext cx="1480437" cy="592174"/>
        </a:xfrm>
        <a:prstGeom prst="rect">
          <a:avLst/>
        </a:prstGeom>
        <a:solidFill>
          <a:schemeClr val="accent5">
            <a:hueOff val="1039540"/>
            <a:satOff val="-669"/>
            <a:lumOff val="457"/>
            <a:alphaOff val="0"/>
          </a:schemeClr>
        </a:solidFill>
        <a:ln w="19050" cap="rnd" cmpd="sng" algn="ctr">
          <a:solidFill>
            <a:schemeClr val="accent5">
              <a:hueOff val="1039540"/>
              <a:satOff val="-669"/>
              <a:lumOff val="4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50" b="1" i="0" u="sng" kern="1200" dirty="0"/>
            <a:t>Workflow</a:t>
          </a:r>
          <a:endParaRPr lang="en-US" sz="1050" kern="1200" dirty="0"/>
        </a:p>
      </dsp:txBody>
      <dsp:txXfrm>
        <a:off x="1692690" y="1257643"/>
        <a:ext cx="1480437" cy="592174"/>
      </dsp:txXfrm>
    </dsp:sp>
    <dsp:sp modelId="{A23DCC3B-C5D2-497D-A59D-34DE7C4CBB9C}">
      <dsp:nvSpPr>
        <dsp:cNvPr id="0" name=""/>
        <dsp:cNvSpPr/>
      </dsp:nvSpPr>
      <dsp:spPr>
        <a:xfrm>
          <a:off x="1692690" y="1849818"/>
          <a:ext cx="1480437" cy="2854800"/>
        </a:xfrm>
        <a:prstGeom prst="rect">
          <a:avLst/>
        </a:prstGeom>
        <a:solidFill>
          <a:schemeClr val="accent5">
            <a:tint val="40000"/>
            <a:alpha val="90000"/>
            <a:hueOff val="1004836"/>
            <a:satOff val="10"/>
            <a:lumOff val="77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1004836"/>
              <a:satOff val="10"/>
              <a:lumOff val="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SharePoint</a:t>
          </a:r>
          <a:endParaRPr lang="en-US" sz="1050" kern="1200" dirty="0"/>
        </a:p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OneNote</a:t>
          </a:r>
          <a:endParaRPr lang="en-US" sz="1050" kern="1200" dirty="0"/>
        </a:p>
      </dsp:txBody>
      <dsp:txXfrm>
        <a:off x="1692690" y="1849818"/>
        <a:ext cx="1480437" cy="2854800"/>
      </dsp:txXfrm>
    </dsp:sp>
    <dsp:sp modelId="{F6CF9506-B55A-4B62-884C-69B1DF34A5D3}">
      <dsp:nvSpPr>
        <dsp:cNvPr id="0" name=""/>
        <dsp:cNvSpPr/>
      </dsp:nvSpPr>
      <dsp:spPr>
        <a:xfrm>
          <a:off x="3380389" y="1257643"/>
          <a:ext cx="1480437" cy="592174"/>
        </a:xfrm>
        <a:prstGeom prst="rect">
          <a:avLst/>
        </a:prstGeom>
        <a:solidFill>
          <a:schemeClr val="accent5">
            <a:hueOff val="2079079"/>
            <a:satOff val="-1338"/>
            <a:lumOff val="915"/>
            <a:alphaOff val="0"/>
          </a:schemeClr>
        </a:solidFill>
        <a:ln w="19050" cap="rnd" cmpd="sng" algn="ctr">
          <a:solidFill>
            <a:schemeClr val="accent5">
              <a:hueOff val="2079079"/>
              <a:satOff val="-1338"/>
              <a:lumOff val="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50" b="1" i="0" u="sng" kern="1200" dirty="0"/>
            <a:t>Gestion des droits </a:t>
          </a:r>
          <a:endParaRPr lang="en-US" sz="1050" kern="1200" dirty="0"/>
        </a:p>
      </dsp:txBody>
      <dsp:txXfrm>
        <a:off x="3380389" y="1257643"/>
        <a:ext cx="1480437" cy="592174"/>
      </dsp:txXfrm>
    </dsp:sp>
    <dsp:sp modelId="{A4C528A9-0563-4298-8145-B44803F3306A}">
      <dsp:nvSpPr>
        <dsp:cNvPr id="0" name=""/>
        <dsp:cNvSpPr/>
      </dsp:nvSpPr>
      <dsp:spPr>
        <a:xfrm>
          <a:off x="3380389" y="1849818"/>
          <a:ext cx="1480437" cy="2854800"/>
        </a:xfrm>
        <a:prstGeom prst="rect">
          <a:avLst/>
        </a:prstGeom>
        <a:solidFill>
          <a:schemeClr val="accent5">
            <a:tint val="40000"/>
            <a:alpha val="90000"/>
            <a:hueOff val="2009672"/>
            <a:satOff val="19"/>
            <a:lumOff val="154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2009672"/>
              <a:satOff val="19"/>
              <a:lumOff val="1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Active Directory</a:t>
          </a:r>
          <a:endParaRPr lang="en-US" sz="1050" kern="1200" dirty="0"/>
        </a:p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DONATIR</a:t>
          </a:r>
          <a:endParaRPr lang="en-US" sz="1050" kern="1200" dirty="0"/>
        </a:p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WHAM</a:t>
          </a:r>
          <a:endParaRPr lang="en-US" sz="1050" kern="1200" dirty="0"/>
        </a:p>
      </dsp:txBody>
      <dsp:txXfrm>
        <a:off x="3380389" y="1849818"/>
        <a:ext cx="1480437" cy="2854800"/>
      </dsp:txXfrm>
    </dsp:sp>
    <dsp:sp modelId="{397ADB1B-F3EC-4EBB-93DB-6FFC2EF84CF2}">
      <dsp:nvSpPr>
        <dsp:cNvPr id="0" name=""/>
        <dsp:cNvSpPr/>
      </dsp:nvSpPr>
      <dsp:spPr>
        <a:xfrm>
          <a:off x="5068087" y="1257643"/>
          <a:ext cx="1480437" cy="592174"/>
        </a:xfrm>
        <a:prstGeom prst="rect">
          <a:avLst/>
        </a:prstGeom>
        <a:solidFill>
          <a:schemeClr val="accent5">
            <a:hueOff val="3118619"/>
            <a:satOff val="-2006"/>
            <a:lumOff val="1372"/>
            <a:alphaOff val="0"/>
          </a:schemeClr>
        </a:solidFill>
        <a:ln w="19050" cap="rnd" cmpd="sng" algn="ctr">
          <a:solidFill>
            <a:schemeClr val="accent5">
              <a:hueOff val="3118619"/>
              <a:satOff val="-2006"/>
              <a:lumOff val="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50" b="1" i="0" u="sng" kern="1200" dirty="0"/>
            <a:t>Déploiement</a:t>
          </a:r>
          <a:endParaRPr lang="en-US" sz="1050" kern="1200" dirty="0"/>
        </a:p>
      </dsp:txBody>
      <dsp:txXfrm>
        <a:off x="5068087" y="1257643"/>
        <a:ext cx="1480437" cy="592174"/>
      </dsp:txXfrm>
    </dsp:sp>
    <dsp:sp modelId="{5EE7700C-5B66-4369-BB26-2779EBBC97FC}">
      <dsp:nvSpPr>
        <dsp:cNvPr id="0" name=""/>
        <dsp:cNvSpPr/>
      </dsp:nvSpPr>
      <dsp:spPr>
        <a:xfrm>
          <a:off x="5068087" y="1849818"/>
          <a:ext cx="1480437" cy="2854800"/>
        </a:xfrm>
        <a:prstGeom prst="rect">
          <a:avLst/>
        </a:prstGeom>
        <a:solidFill>
          <a:schemeClr val="accent5">
            <a:tint val="40000"/>
            <a:alpha val="90000"/>
            <a:hueOff val="3014507"/>
            <a:satOff val="29"/>
            <a:lumOff val="232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3014507"/>
              <a:satOff val="29"/>
              <a:lumOff val="2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 err="1"/>
            <a:t>Genconfig</a:t>
          </a:r>
          <a:endParaRPr lang="en-US" sz="1050" kern="1200" dirty="0"/>
        </a:p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 err="1"/>
            <a:t>Ivanti</a:t>
          </a:r>
          <a:r>
            <a:rPr lang="fr-FR" sz="1050" b="0" i="0" kern="1200" dirty="0"/>
            <a:t> (logiciel + mises à jours)</a:t>
          </a:r>
          <a:endParaRPr lang="en-US" sz="1050" kern="1200" dirty="0"/>
        </a:p>
      </dsp:txBody>
      <dsp:txXfrm>
        <a:off x="5068087" y="1849818"/>
        <a:ext cx="1480437" cy="2854800"/>
      </dsp:txXfrm>
    </dsp:sp>
    <dsp:sp modelId="{86E38B01-1468-4D57-AB81-5E2C7FBE7438}">
      <dsp:nvSpPr>
        <dsp:cNvPr id="0" name=""/>
        <dsp:cNvSpPr/>
      </dsp:nvSpPr>
      <dsp:spPr>
        <a:xfrm>
          <a:off x="6755786" y="1257643"/>
          <a:ext cx="1480437" cy="592174"/>
        </a:xfrm>
        <a:prstGeom prst="rect">
          <a:avLst/>
        </a:prstGeom>
        <a:solidFill>
          <a:schemeClr val="accent5">
            <a:hueOff val="4158159"/>
            <a:satOff val="-2675"/>
            <a:lumOff val="1829"/>
            <a:alphaOff val="0"/>
          </a:schemeClr>
        </a:solidFill>
        <a:ln w="19050" cap="rnd" cmpd="sng" algn="ctr">
          <a:solidFill>
            <a:schemeClr val="accent5">
              <a:hueOff val="4158159"/>
              <a:satOff val="-2675"/>
              <a:lumOff val="18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50" b="1" i="0" u="sng" kern="1200" dirty="0"/>
            <a:t>Assistance</a:t>
          </a:r>
          <a:endParaRPr lang="en-US" sz="1050" kern="1200" dirty="0"/>
        </a:p>
      </dsp:txBody>
      <dsp:txXfrm>
        <a:off x="6755786" y="1257643"/>
        <a:ext cx="1480437" cy="592174"/>
      </dsp:txXfrm>
    </dsp:sp>
    <dsp:sp modelId="{1438664C-8E2F-4563-A5B4-942A88ABDF0C}">
      <dsp:nvSpPr>
        <dsp:cNvPr id="0" name=""/>
        <dsp:cNvSpPr/>
      </dsp:nvSpPr>
      <dsp:spPr>
        <a:xfrm>
          <a:off x="6755786" y="1849818"/>
          <a:ext cx="1480437" cy="2854800"/>
        </a:xfrm>
        <a:prstGeom prst="rect">
          <a:avLst/>
        </a:prstGeom>
        <a:solidFill>
          <a:schemeClr val="accent5">
            <a:tint val="40000"/>
            <a:alpha val="90000"/>
            <a:hueOff val="4019344"/>
            <a:satOff val="39"/>
            <a:lumOff val="309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4019344"/>
              <a:satOff val="39"/>
              <a:lumOff val="3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Tandem</a:t>
          </a:r>
          <a:endParaRPr lang="en-US" sz="1050" kern="1200" dirty="0"/>
        </a:p>
      </dsp:txBody>
      <dsp:txXfrm>
        <a:off x="6755786" y="1849818"/>
        <a:ext cx="1480437" cy="2854800"/>
      </dsp:txXfrm>
    </dsp:sp>
    <dsp:sp modelId="{D54B9879-2472-43AA-BA1A-6AFF54053038}">
      <dsp:nvSpPr>
        <dsp:cNvPr id="0" name=""/>
        <dsp:cNvSpPr/>
      </dsp:nvSpPr>
      <dsp:spPr>
        <a:xfrm>
          <a:off x="8443485" y="1257643"/>
          <a:ext cx="1480437" cy="592174"/>
        </a:xfrm>
        <a:prstGeom prst="rect">
          <a:avLst/>
        </a:prstGeom>
        <a:solidFill>
          <a:schemeClr val="accent5">
            <a:hueOff val="5197698"/>
            <a:satOff val="-3344"/>
            <a:lumOff val="2287"/>
            <a:alphaOff val="0"/>
          </a:schemeClr>
        </a:solidFill>
        <a:ln w="19050" cap="rnd" cmpd="sng" algn="ctr">
          <a:solidFill>
            <a:schemeClr val="accent5">
              <a:hueOff val="5197698"/>
              <a:satOff val="-3344"/>
              <a:lumOff val="228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50" b="1" i="0" u="sng" kern="1200" dirty="0"/>
            <a:t>Inventaire</a:t>
          </a:r>
          <a:endParaRPr lang="en-US" sz="1050" kern="1200" dirty="0"/>
        </a:p>
      </dsp:txBody>
      <dsp:txXfrm>
        <a:off x="8443485" y="1257643"/>
        <a:ext cx="1480437" cy="592174"/>
      </dsp:txXfrm>
    </dsp:sp>
    <dsp:sp modelId="{FA9005BB-5ED9-4D11-A8FD-9E44A8D46592}">
      <dsp:nvSpPr>
        <dsp:cNvPr id="0" name=""/>
        <dsp:cNvSpPr/>
      </dsp:nvSpPr>
      <dsp:spPr>
        <a:xfrm>
          <a:off x="8443485" y="1849818"/>
          <a:ext cx="1480437" cy="2854800"/>
        </a:xfrm>
        <a:prstGeom prst="rect">
          <a:avLst/>
        </a:prstGeom>
        <a:solidFill>
          <a:schemeClr val="accent5">
            <a:tint val="40000"/>
            <a:alpha val="90000"/>
            <a:hueOff val="5024179"/>
            <a:satOff val="48"/>
            <a:lumOff val="386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5024179"/>
              <a:satOff val="48"/>
              <a:lumOff val="3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GLPI</a:t>
          </a:r>
          <a:endParaRPr lang="en-US" sz="1050" kern="1200" dirty="0"/>
        </a:p>
      </dsp:txBody>
      <dsp:txXfrm>
        <a:off x="8443485" y="1849818"/>
        <a:ext cx="1480437" cy="2854800"/>
      </dsp:txXfrm>
    </dsp:sp>
    <dsp:sp modelId="{3AC717CC-8838-4E47-9129-72EFBE079511}">
      <dsp:nvSpPr>
        <dsp:cNvPr id="0" name=""/>
        <dsp:cNvSpPr/>
      </dsp:nvSpPr>
      <dsp:spPr>
        <a:xfrm>
          <a:off x="10131183" y="1257643"/>
          <a:ext cx="1480437" cy="592174"/>
        </a:xfrm>
        <a:prstGeom prst="rect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accent5">
              <a:hueOff val="6237238"/>
              <a:satOff val="-4013"/>
              <a:lumOff val="27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50" b="1" i="0" u="sng" kern="1200" dirty="0"/>
            <a:t>Surveillance</a:t>
          </a:r>
          <a:endParaRPr lang="en-US" sz="1050" kern="1200" dirty="0"/>
        </a:p>
      </dsp:txBody>
      <dsp:txXfrm>
        <a:off x="10131183" y="1257643"/>
        <a:ext cx="1480437" cy="592174"/>
      </dsp:txXfrm>
    </dsp:sp>
    <dsp:sp modelId="{20D15370-A16D-45DD-802B-D5829B3EECC2}">
      <dsp:nvSpPr>
        <dsp:cNvPr id="0" name=""/>
        <dsp:cNvSpPr/>
      </dsp:nvSpPr>
      <dsp:spPr>
        <a:xfrm>
          <a:off x="10131183" y="1849818"/>
          <a:ext cx="1480437" cy="2854800"/>
        </a:xfrm>
        <a:prstGeom prst="rect">
          <a:avLst/>
        </a:prstGeom>
        <a:solidFill>
          <a:schemeClr val="accent5">
            <a:tint val="40000"/>
            <a:alpha val="90000"/>
            <a:hueOff val="6029015"/>
            <a:satOff val="58"/>
            <a:lumOff val="463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6029015"/>
              <a:satOff val="58"/>
              <a:lumOff val="4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 err="1"/>
            <a:t>Graphana</a:t>
          </a:r>
          <a:endParaRPr lang="en-US" sz="1050" kern="1200" dirty="0"/>
        </a:p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 err="1"/>
            <a:t>Ponoco</a:t>
          </a:r>
          <a:endParaRPr lang="en-US" sz="1050" kern="1200" dirty="0"/>
        </a:p>
        <a:p>
          <a:pPr marL="57150" lvl="1" indent="-57150" algn="ctr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50" b="0" i="0" kern="1200" dirty="0"/>
            <a:t>Planificateur (Tâches) </a:t>
          </a:r>
          <a:endParaRPr lang="en-US" sz="1050" kern="1200" dirty="0"/>
        </a:p>
      </dsp:txBody>
      <dsp:txXfrm>
        <a:off x="10131183" y="1849818"/>
        <a:ext cx="1480437" cy="28548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536BD2-8180-44E5-A6D2-6569E0AEC148}">
      <dsp:nvSpPr>
        <dsp:cNvPr id="0" name=""/>
        <dsp:cNvSpPr/>
      </dsp:nvSpPr>
      <dsp:spPr>
        <a:xfrm>
          <a:off x="817557" y="1360"/>
          <a:ext cx="1944374" cy="1944374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M2i Manager en ingénierie informatique</a:t>
          </a:r>
          <a:endParaRPr lang="en-US" sz="1600" kern="1200" dirty="0"/>
        </a:p>
      </dsp:txBody>
      <dsp:txXfrm>
        <a:off x="1102304" y="286107"/>
        <a:ext cx="1374880" cy="1374880"/>
      </dsp:txXfrm>
    </dsp:sp>
    <dsp:sp modelId="{869B15D8-478A-4AA3-8FF7-A93F6C2228FD}">
      <dsp:nvSpPr>
        <dsp:cNvPr id="0" name=""/>
        <dsp:cNvSpPr/>
      </dsp:nvSpPr>
      <dsp:spPr>
        <a:xfrm rot="10800000">
          <a:off x="1449478" y="2196801"/>
          <a:ext cx="680531" cy="532262"/>
        </a:xfrm>
        <a:prstGeom prst="triangl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030B271-F24B-47C5-9819-AE39C16704F9}">
      <dsp:nvSpPr>
        <dsp:cNvPr id="0" name=""/>
        <dsp:cNvSpPr/>
      </dsp:nvSpPr>
      <dsp:spPr>
        <a:xfrm>
          <a:off x="1141295" y="2950003"/>
          <a:ext cx="1296897" cy="1296897"/>
        </a:xfrm>
        <a:prstGeom prst="ellipse">
          <a:avLst/>
        </a:prstGeom>
        <a:gradFill rotWithShape="0">
          <a:gsLst>
            <a:gs pos="0">
              <a:schemeClr val="accent5">
                <a:hueOff val="3118619"/>
                <a:satOff val="-2006"/>
                <a:lumOff val="1372"/>
                <a:alphaOff val="0"/>
                <a:tint val="98000"/>
                <a:lumMod val="114000"/>
              </a:schemeClr>
            </a:gs>
            <a:gs pos="100000">
              <a:schemeClr val="accent5">
                <a:hueOff val="3118619"/>
                <a:satOff val="-2006"/>
                <a:lumOff val="1372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Apprentie solution Architect </a:t>
          </a:r>
          <a:br>
            <a:rPr lang="fr-FR" sz="1200" kern="1200" dirty="0"/>
          </a:br>
          <a:r>
            <a:rPr lang="fr-FR" sz="1200" kern="1200" dirty="0"/>
            <a:t>Liebherr Colmar</a:t>
          </a:r>
          <a:endParaRPr lang="en-US" sz="1200" kern="1200" dirty="0"/>
        </a:p>
      </dsp:txBody>
      <dsp:txXfrm>
        <a:off x="1331221" y="3139929"/>
        <a:ext cx="917045" cy="917045"/>
      </dsp:txXfrm>
    </dsp:sp>
    <dsp:sp modelId="{A31DADEC-9554-466D-868B-ECC41A94077F}">
      <dsp:nvSpPr>
        <dsp:cNvPr id="0" name=""/>
        <dsp:cNvSpPr/>
      </dsp:nvSpPr>
      <dsp:spPr>
        <a:xfrm rot="5400000">
          <a:off x="2760954" y="3332321"/>
          <a:ext cx="680531" cy="532262"/>
        </a:xfrm>
        <a:prstGeom prst="triangle">
          <a:avLst/>
        </a:prstGeom>
        <a:gradFill rotWithShape="0">
          <a:gsLst>
            <a:gs pos="0">
              <a:schemeClr val="accent5">
                <a:hueOff val="6237238"/>
                <a:satOff val="-4013"/>
                <a:lumOff val="2744"/>
                <a:alphaOff val="0"/>
                <a:tint val="98000"/>
                <a:lumMod val="114000"/>
              </a:schemeClr>
            </a:gs>
            <a:gs pos="100000">
              <a:schemeClr val="accent5">
                <a:hueOff val="6237238"/>
                <a:satOff val="-4013"/>
                <a:lumOff val="2744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21B74C-D620-4503-A0C0-7E90FB4F29DD}">
      <dsp:nvSpPr>
        <dsp:cNvPr id="0" name=""/>
        <dsp:cNvSpPr/>
      </dsp:nvSpPr>
      <dsp:spPr>
        <a:xfrm>
          <a:off x="3734118" y="2626265"/>
          <a:ext cx="1944374" cy="1944374"/>
        </a:xfrm>
        <a:prstGeom prst="ellipse">
          <a:avLst/>
        </a:prstGeom>
        <a:gradFill rotWithShape="0">
          <a:gsLst>
            <a:gs pos="0">
              <a:schemeClr val="accent5">
                <a:hueOff val="6237238"/>
                <a:satOff val="-4013"/>
                <a:lumOff val="2744"/>
                <a:alphaOff val="0"/>
                <a:tint val="98000"/>
                <a:lumMod val="114000"/>
              </a:schemeClr>
            </a:gs>
            <a:gs pos="100000">
              <a:schemeClr val="accent5">
                <a:hueOff val="6237238"/>
                <a:satOff val="-4013"/>
                <a:lumOff val="2744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Chef de projet informatique</a:t>
          </a:r>
        </a:p>
      </dsp:txBody>
      <dsp:txXfrm>
        <a:off x="4018865" y="2911012"/>
        <a:ext cx="1374880" cy="1374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27599-4F69-4EF6-AADD-397A3975B476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72AE0-4295-47BB-B68F-F25DD3137F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2312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72AE0-4295-47BB-B68F-F25DD3137FBF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4743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3974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8661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95460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69677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9287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510394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70472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346888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97645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20705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3136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3550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1440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14817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5181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8485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992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4220364-BA3C-4F7A-9213-176171A8E87E}" type="datetimeFigureOut">
              <a:rPr lang="fr-FR" smtClean="0"/>
              <a:t>02/06/2023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E7A90-4CD5-4295-9B39-EFF24A8F722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03295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fevredan.wordpress.com/veilles-technologiques/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evredan.wordpress.com/2023/05/25/les-pompes-a-insuline-connectees/" TargetMode="External"/><Relationship Id="rId5" Type="http://schemas.openxmlformats.org/officeDocument/2006/relationships/hyperlink" Target="https://fevredan.wordpress.com/2023/05/25/le-peacemaker/" TargetMode="External"/><Relationship Id="rId4" Type="http://schemas.openxmlformats.org/officeDocument/2006/relationships/hyperlink" Target="https://fevredan.wordpress.com/2023/05/25/appareils-medicaux-connectes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image" Target="../media/image3.png"/><Relationship Id="rId7" Type="http://schemas.openxmlformats.org/officeDocument/2006/relationships/diagramData" Target="../diagrams/data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microsoft.com/office/2007/relationships/diagramDrawing" Target="../diagrams/drawing5.xml"/><Relationship Id="rId5" Type="http://schemas.openxmlformats.org/officeDocument/2006/relationships/image" Target="../media/image5.png"/><Relationship Id="rId10" Type="http://schemas.openxmlformats.org/officeDocument/2006/relationships/diagramColors" Target="../diagrams/colors5.xml"/><Relationship Id="rId4" Type="http://schemas.openxmlformats.org/officeDocument/2006/relationships/image" Target="../media/image4.png"/><Relationship Id="rId9" Type="http://schemas.openxmlformats.org/officeDocument/2006/relationships/diagramQuickStyle" Target="../diagrams/quickStyle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11" Type="http://schemas.openxmlformats.org/officeDocument/2006/relationships/diagramColors" Target="../diagrams/colors1.xml"/><Relationship Id="rId5" Type="http://schemas.openxmlformats.org/officeDocument/2006/relationships/image" Target="../media/image4.png"/><Relationship Id="rId10" Type="http://schemas.openxmlformats.org/officeDocument/2006/relationships/diagramQuickStyle" Target="../diagrams/quickStyle1.xml"/><Relationship Id="rId4" Type="http://schemas.openxmlformats.org/officeDocument/2006/relationships/image" Target="../media/image3.png"/><Relationship Id="rId9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image" Target="../media/image3.png"/><Relationship Id="rId7" Type="http://schemas.openxmlformats.org/officeDocument/2006/relationships/diagramData" Target="../diagrams/data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microsoft.com/office/2007/relationships/diagramDrawing" Target="../diagrams/drawing3.xml"/><Relationship Id="rId5" Type="http://schemas.openxmlformats.org/officeDocument/2006/relationships/image" Target="../media/image5.png"/><Relationship Id="rId10" Type="http://schemas.openxmlformats.org/officeDocument/2006/relationships/diagramColors" Target="../diagrams/colors3.xml"/><Relationship Id="rId4" Type="http://schemas.openxmlformats.org/officeDocument/2006/relationships/image" Target="../media/image4.png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0F6071B-48FA-4685-A9C9-A7B21E1C1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 4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68D8E94D-69E4-451D-A42A-95FCD49F1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58" y="640081"/>
            <a:ext cx="7644756" cy="2809447"/>
          </a:xfrm>
          <a:prstGeom prst="rect">
            <a:avLst/>
          </a:prstGeom>
          <a:effectLst/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8C56044C-1580-4C45-8AA3-F2A07478B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1A8E3CE-561F-42BE-B6A2-FBE96F9A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3579207"/>
            <a:ext cx="12191696" cy="3278793"/>
          </a:xfrm>
          <a:custGeom>
            <a:avLst/>
            <a:gdLst>
              <a:gd name="connsiteX0" fmla="*/ 1 w 12191696"/>
              <a:gd name="connsiteY0" fmla="*/ 0 h 3278793"/>
              <a:gd name="connsiteX1" fmla="*/ 71932 w 12191696"/>
              <a:gd name="connsiteY1" fmla="*/ 12261 h 3278793"/>
              <a:gd name="connsiteX2" fmla="*/ 282849 w 12191696"/>
              <a:gd name="connsiteY2" fmla="*/ 48343 h 3278793"/>
              <a:gd name="connsiteX3" fmla="*/ 436464 w 12191696"/>
              <a:gd name="connsiteY3" fmla="*/ 73565 h 3278793"/>
              <a:gd name="connsiteX4" fmla="*/ 619339 w 12191696"/>
              <a:gd name="connsiteY4" fmla="*/ 100188 h 3278793"/>
              <a:gd name="connsiteX5" fmla="*/ 836351 w 12191696"/>
              <a:gd name="connsiteY5" fmla="*/ 132066 h 3278793"/>
              <a:gd name="connsiteX6" fmla="*/ 1076528 w 12191696"/>
              <a:gd name="connsiteY6" fmla="*/ 165696 h 3278793"/>
              <a:gd name="connsiteX7" fmla="*/ 1347183 w 12191696"/>
              <a:gd name="connsiteY7" fmla="*/ 201077 h 3278793"/>
              <a:gd name="connsiteX8" fmla="*/ 1642223 w 12191696"/>
              <a:gd name="connsiteY8" fmla="*/ 238560 h 3278793"/>
              <a:gd name="connsiteX9" fmla="*/ 1962864 w 12191696"/>
              <a:gd name="connsiteY9" fmla="*/ 276043 h 3278793"/>
              <a:gd name="connsiteX10" fmla="*/ 2304232 w 12191696"/>
              <a:gd name="connsiteY10" fmla="*/ 314227 h 3278793"/>
              <a:gd name="connsiteX11" fmla="*/ 2672421 w 12191696"/>
              <a:gd name="connsiteY11" fmla="*/ 349608 h 3278793"/>
              <a:gd name="connsiteX12" fmla="*/ 3057678 w 12191696"/>
              <a:gd name="connsiteY12" fmla="*/ 383588 h 3278793"/>
              <a:gd name="connsiteX13" fmla="*/ 3464881 w 12191696"/>
              <a:gd name="connsiteY13" fmla="*/ 414415 h 3278793"/>
              <a:gd name="connsiteX14" fmla="*/ 3889152 w 12191696"/>
              <a:gd name="connsiteY14" fmla="*/ 443841 h 3278793"/>
              <a:gd name="connsiteX15" fmla="*/ 4331710 w 12191696"/>
              <a:gd name="connsiteY15" fmla="*/ 471515 h 3278793"/>
              <a:gd name="connsiteX16" fmla="*/ 4558476 w 12191696"/>
              <a:gd name="connsiteY16" fmla="*/ 481324 h 3278793"/>
              <a:gd name="connsiteX17" fmla="*/ 4790118 w 12191696"/>
              <a:gd name="connsiteY17" fmla="*/ 492183 h 3278793"/>
              <a:gd name="connsiteX18" fmla="*/ 5025418 w 12191696"/>
              <a:gd name="connsiteY18" fmla="*/ 502342 h 3278793"/>
              <a:gd name="connsiteX19" fmla="*/ 5261937 w 12191696"/>
              <a:gd name="connsiteY19" fmla="*/ 508998 h 3278793"/>
              <a:gd name="connsiteX20" fmla="*/ 5503333 w 12191696"/>
              <a:gd name="connsiteY20" fmla="*/ 514953 h 3278793"/>
              <a:gd name="connsiteX21" fmla="*/ 5747166 w 12191696"/>
              <a:gd name="connsiteY21" fmla="*/ 521259 h 3278793"/>
              <a:gd name="connsiteX22" fmla="*/ 5995877 w 12191696"/>
              <a:gd name="connsiteY22" fmla="*/ 525463 h 3278793"/>
              <a:gd name="connsiteX23" fmla="*/ 6247026 w 12191696"/>
              <a:gd name="connsiteY23" fmla="*/ 525463 h 3278793"/>
              <a:gd name="connsiteX24" fmla="*/ 6500613 w 12191696"/>
              <a:gd name="connsiteY24" fmla="*/ 527565 h 3278793"/>
              <a:gd name="connsiteX25" fmla="*/ 6756639 w 12191696"/>
              <a:gd name="connsiteY25" fmla="*/ 525463 h 3278793"/>
              <a:gd name="connsiteX26" fmla="*/ 7016322 w 12191696"/>
              <a:gd name="connsiteY26" fmla="*/ 521259 h 3278793"/>
              <a:gd name="connsiteX27" fmla="*/ 7276005 w 12191696"/>
              <a:gd name="connsiteY27" fmla="*/ 517406 h 3278793"/>
              <a:gd name="connsiteX28" fmla="*/ 7539345 w 12191696"/>
              <a:gd name="connsiteY28" fmla="*/ 508998 h 3278793"/>
              <a:gd name="connsiteX29" fmla="*/ 7805124 w 12191696"/>
              <a:gd name="connsiteY29" fmla="*/ 500241 h 3278793"/>
              <a:gd name="connsiteX30" fmla="*/ 8070903 w 12191696"/>
              <a:gd name="connsiteY30" fmla="*/ 490082 h 3278793"/>
              <a:gd name="connsiteX31" fmla="*/ 8339121 w 12191696"/>
              <a:gd name="connsiteY31" fmla="*/ 475719 h 3278793"/>
              <a:gd name="connsiteX32" fmla="*/ 8609776 w 12191696"/>
              <a:gd name="connsiteY32" fmla="*/ 458554 h 3278793"/>
              <a:gd name="connsiteX33" fmla="*/ 8881651 w 12191696"/>
              <a:gd name="connsiteY33" fmla="*/ 442089 h 3278793"/>
              <a:gd name="connsiteX34" fmla="*/ 9153526 w 12191696"/>
              <a:gd name="connsiteY34" fmla="*/ 421071 h 3278793"/>
              <a:gd name="connsiteX35" fmla="*/ 9429058 w 12191696"/>
              <a:gd name="connsiteY35" fmla="*/ 395849 h 3278793"/>
              <a:gd name="connsiteX36" fmla="*/ 9700933 w 12191696"/>
              <a:gd name="connsiteY36" fmla="*/ 370626 h 3278793"/>
              <a:gd name="connsiteX37" fmla="*/ 9977684 w 12191696"/>
              <a:gd name="connsiteY37" fmla="*/ 341551 h 3278793"/>
              <a:gd name="connsiteX38" fmla="*/ 10255655 w 12191696"/>
              <a:gd name="connsiteY38" fmla="*/ 309673 h 3278793"/>
              <a:gd name="connsiteX39" fmla="*/ 10529968 w 12191696"/>
              <a:gd name="connsiteY39" fmla="*/ 276043 h 3278793"/>
              <a:gd name="connsiteX40" fmla="*/ 10807939 w 12191696"/>
              <a:gd name="connsiteY40" fmla="*/ 236809 h 3278793"/>
              <a:gd name="connsiteX41" fmla="*/ 11084690 w 12191696"/>
              <a:gd name="connsiteY41" fmla="*/ 194772 h 3278793"/>
              <a:gd name="connsiteX42" fmla="*/ 11362661 w 12191696"/>
              <a:gd name="connsiteY42" fmla="*/ 153085 h 3278793"/>
              <a:gd name="connsiteX43" fmla="*/ 11639412 w 12191696"/>
              <a:gd name="connsiteY43" fmla="*/ 104392 h 3278793"/>
              <a:gd name="connsiteX44" fmla="*/ 11914945 w 12191696"/>
              <a:gd name="connsiteY44" fmla="*/ 54648 h 3278793"/>
              <a:gd name="connsiteX45" fmla="*/ 12191696 w 12191696"/>
              <a:gd name="connsiteY45" fmla="*/ 2452 h 3278793"/>
              <a:gd name="connsiteX46" fmla="*/ 12191696 w 12191696"/>
              <a:gd name="connsiteY46" fmla="*/ 2802467 h 3278793"/>
              <a:gd name="connsiteX47" fmla="*/ 12191695 w 12191696"/>
              <a:gd name="connsiteY47" fmla="*/ 2802467 h 3278793"/>
              <a:gd name="connsiteX48" fmla="*/ 12191695 w 12191696"/>
              <a:gd name="connsiteY48" fmla="*/ 3278793 h 3278793"/>
              <a:gd name="connsiteX49" fmla="*/ 0 w 12191696"/>
              <a:gd name="connsiteY49" fmla="*/ 3278793 h 3278793"/>
              <a:gd name="connsiteX50" fmla="*/ 0 w 12191696"/>
              <a:gd name="connsiteY50" fmla="*/ 2134639 h 3278793"/>
              <a:gd name="connsiteX51" fmla="*/ 1 w 12191696"/>
              <a:gd name="connsiteY51" fmla="*/ 2134639 h 327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1696" h="327879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3" y="514953"/>
                </a:lnTo>
                <a:lnTo>
                  <a:pt x="5747166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802467"/>
                </a:lnTo>
                <a:lnTo>
                  <a:pt x="12191695" y="2802467"/>
                </a:lnTo>
                <a:lnTo>
                  <a:pt x="12191695" y="3278793"/>
                </a:lnTo>
                <a:lnTo>
                  <a:pt x="0" y="3278793"/>
                </a:lnTo>
                <a:lnTo>
                  <a:pt x="0" y="2134639"/>
                </a:lnTo>
                <a:lnTo>
                  <a:pt x="1" y="2134639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3FF6F46-4489-4D13-ABEA-6CCFC6A17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916" y="4371849"/>
            <a:ext cx="9149350" cy="135052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4200" dirty="0">
                <a:solidFill>
                  <a:srgbClr val="EBEBEB"/>
                </a:solidFill>
              </a:rPr>
              <a:t>Présentation de mon parcours professionnel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A56B77D-6203-4B07-AE2D-CC4B895210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916" y="5722374"/>
            <a:ext cx="9149349" cy="487924"/>
          </a:xfrm>
        </p:spPr>
        <p:txBody>
          <a:bodyPr>
            <a:normAutofit/>
          </a:bodyPr>
          <a:lstStyle/>
          <a:p>
            <a:r>
              <a:rPr lang="fr-FR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Bts</a:t>
            </a:r>
            <a:r>
              <a:rPr lang="fr-FR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sio</a:t>
            </a:r>
            <a:r>
              <a:rPr lang="fr-FR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epreuve</a:t>
            </a:r>
            <a:r>
              <a:rPr lang="fr-FR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e4 – </a:t>
            </a:r>
            <a:r>
              <a:rPr lang="fr-FR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fevre</a:t>
            </a:r>
            <a:r>
              <a:rPr lang="fr-FR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dan</a:t>
            </a:r>
          </a:p>
        </p:txBody>
      </p:sp>
      <p:sp>
        <p:nvSpPr>
          <p:cNvPr id="40" name="Freeform 16">
            <a:extLst>
              <a:ext uri="{FF2B5EF4-FFF2-40B4-BE49-F238E27FC236}">
                <a16:creationId xmlns:a16="http://schemas.microsoft.com/office/drawing/2014/main" id="{7DE548AA-7E1A-497C-8B79-C74F42ACF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40" y="3280011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9709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DCD78-A3D7-4485-8111-ED80B9176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Déploiement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217AE5-1CB5-42F3-898C-EB695FF1C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149" y="1412217"/>
            <a:ext cx="5437447" cy="4195481"/>
          </a:xfrm>
        </p:spPr>
        <p:txBody>
          <a:bodyPr/>
          <a:lstStyle/>
          <a:p>
            <a:r>
              <a:rPr lang="fr-FR" dirty="0"/>
              <a:t>GENCONFIG (image profil)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60C724D-575D-420E-BA05-D6111832E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51" y="1952455"/>
            <a:ext cx="5173921" cy="3263357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4B2FEDB4-971A-4719-AF8D-2678C9253BA9}"/>
              </a:ext>
            </a:extLst>
          </p:cNvPr>
          <p:cNvSpPr txBox="1">
            <a:spLocks/>
          </p:cNvSpPr>
          <p:nvPr/>
        </p:nvSpPr>
        <p:spPr>
          <a:xfrm>
            <a:off x="6083558" y="1412216"/>
            <a:ext cx="543744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fr-FR" dirty="0"/>
              <a:t>IVANTI (logiciels et mises à jour)</a:t>
            </a:r>
          </a:p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FE9391D-3FA6-4D13-9754-317FECBC01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138"/>
          <a:stretch/>
        </p:blipFill>
        <p:spPr>
          <a:xfrm>
            <a:off x="6083558" y="1853248"/>
            <a:ext cx="5544463" cy="346382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B8A5F1-98A3-456E-8A9F-07C8964071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45540" b="36261"/>
          <a:stretch/>
        </p:blipFill>
        <p:spPr>
          <a:xfrm>
            <a:off x="6083558" y="5394466"/>
            <a:ext cx="5544463" cy="1400531"/>
          </a:xfrm>
          <a:prstGeom prst="rect">
            <a:avLst/>
          </a:prstGeom>
        </p:spPr>
      </p:pic>
      <p:pic>
        <p:nvPicPr>
          <p:cNvPr id="8" name="Image 7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57302E83-B02D-4A55-ABDD-8A1384C9AA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6997336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BA0DA4-6D3D-42D7-8F0C-D72E279B0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65" y="8727"/>
            <a:ext cx="9404723" cy="1400530"/>
          </a:xfrm>
        </p:spPr>
        <p:txBody>
          <a:bodyPr/>
          <a:lstStyle/>
          <a:p>
            <a:r>
              <a:rPr lang="fr-FR" u="sng" dirty="0"/>
              <a:t>Assistance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63AEA3-965D-4B17-B67C-EFABC75E8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81" y="819608"/>
            <a:ext cx="5017570" cy="4195481"/>
          </a:xfrm>
        </p:spPr>
        <p:txBody>
          <a:bodyPr/>
          <a:lstStyle/>
          <a:p>
            <a:r>
              <a:rPr lang="fr-FR" dirty="0"/>
              <a:t>TANDEM (tickets)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0FAFCAB-9BE0-49E5-81EE-63FFAB7492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75"/>
          <a:stretch/>
        </p:blipFill>
        <p:spPr bwMode="auto">
          <a:xfrm>
            <a:off x="114266" y="1305677"/>
            <a:ext cx="4709660" cy="4520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449B12D-4744-400B-B578-796D54166E7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0" r="35250" b="6760"/>
          <a:stretch/>
        </p:blipFill>
        <p:spPr bwMode="auto">
          <a:xfrm>
            <a:off x="5131838" y="1234409"/>
            <a:ext cx="6727370" cy="531615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40208B7F-B789-46DE-BBF4-312F315C5BCB}"/>
              </a:ext>
            </a:extLst>
          </p:cNvPr>
          <p:cNvSpPr txBox="1">
            <a:spLocks/>
          </p:cNvSpPr>
          <p:nvPr/>
        </p:nvSpPr>
        <p:spPr>
          <a:xfrm>
            <a:off x="5033264" y="713474"/>
            <a:ext cx="5017570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fr-FR" dirty="0"/>
              <a:t>Exemple de ticket</a:t>
            </a:r>
          </a:p>
          <a:p>
            <a:endParaRPr lang="fr-FR" dirty="0"/>
          </a:p>
        </p:txBody>
      </p:sp>
      <p:pic>
        <p:nvPicPr>
          <p:cNvPr id="7" name="Image 6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F558CE54-EE3A-49DC-91F0-4041A681E7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0728406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C89511-9EF3-49D9-897F-FD4E4DC4F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fr-FR" dirty="0"/>
              <a:t>Surveillance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13DA3C-9050-4A0C-993C-454182FDA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59" y="1152983"/>
            <a:ext cx="8946541" cy="4195481"/>
          </a:xfrm>
        </p:spPr>
        <p:txBody>
          <a:bodyPr/>
          <a:lstStyle/>
          <a:p>
            <a:r>
              <a:rPr lang="fr-FR" dirty="0"/>
              <a:t>GRAPHANA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961DA30-1E13-44C9-99C9-66A93CF6C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31" y="1229618"/>
            <a:ext cx="5767504" cy="5455953"/>
          </a:xfrm>
          <a:prstGeom prst="rect">
            <a:avLst/>
          </a:prstGeom>
        </p:spPr>
      </p:pic>
      <p:pic>
        <p:nvPicPr>
          <p:cNvPr id="6" name="Image 5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7299C4B2-E1ED-4793-A6B4-4F8974E781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47130240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ous-titre 2">
            <a:extLst>
              <a:ext uri="{FF2B5EF4-FFF2-40B4-BE49-F238E27FC236}">
                <a16:creationId xmlns:a16="http://schemas.microsoft.com/office/drawing/2014/main" id="{AE623C42-708E-4A9B-ACFE-0410BDBDAC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/>
            <a:r>
              <a:rPr lang="fr-FR" dirty="0">
                <a:solidFill>
                  <a:schemeClr val="tx2"/>
                </a:solidFill>
              </a:rPr>
              <a:t>https://fevredan.wordpress.com/2023/03/22/bts-sio/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D2A7BE-FC32-4500-A1BE-A3AF9CC2D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fr-FR"/>
              <a:t>Tableau de synthèse</a:t>
            </a:r>
          </a:p>
        </p:txBody>
      </p:sp>
      <p:pic>
        <p:nvPicPr>
          <p:cNvPr id="18" name="Image 17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1B17F42F-704B-42B0-9E0F-56FD73AC6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89348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2C62D7-7362-463C-93F6-BEC735124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ateliers professionnels en cours de formation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0D08ED-8D5D-4F03-B361-51F760C78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426" y="2209801"/>
            <a:ext cx="8946541" cy="4195481"/>
          </a:xfrm>
        </p:spPr>
        <p:txBody>
          <a:bodyPr/>
          <a:lstStyle/>
          <a:p>
            <a:r>
              <a:rPr lang="fr-FR" dirty="0"/>
              <a:t>Ap1 : Portfolio </a:t>
            </a:r>
          </a:p>
          <a:p>
            <a:endParaRPr lang="fr-FR" dirty="0"/>
          </a:p>
          <a:p>
            <a:r>
              <a:rPr lang="fr-FR" dirty="0"/>
              <a:t>Ap2 : Cas PARCUS</a:t>
            </a:r>
          </a:p>
          <a:p>
            <a:endParaRPr lang="fr-FR" dirty="0"/>
          </a:p>
          <a:p>
            <a:r>
              <a:rPr lang="fr-FR" dirty="0"/>
              <a:t>Ap3 : Cas M2i</a:t>
            </a:r>
          </a:p>
          <a:p>
            <a:endParaRPr lang="fr-FR" dirty="0"/>
          </a:p>
          <a:p>
            <a:r>
              <a:rPr lang="fr-FR" dirty="0"/>
              <a:t>Ap4 : Cas Sécurité Civile</a:t>
            </a:r>
          </a:p>
          <a:p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47E0F76-8599-49C3-ADCA-6A8931486A72}"/>
              </a:ext>
            </a:extLst>
          </p:cNvPr>
          <p:cNvSpPr txBox="1"/>
          <p:nvPr/>
        </p:nvSpPr>
        <p:spPr>
          <a:xfrm>
            <a:off x="3048739" y="5647069"/>
            <a:ext cx="66092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cap="all" dirty="0">
                <a:solidFill>
                  <a:schemeClr val="accent3"/>
                </a:solidFill>
                <a:latin typeface="+mj-lt"/>
                <a:ea typeface="+mj-ea"/>
                <a:cs typeface="+mj-cs"/>
              </a:rPr>
              <a:t>https://fevredan.wordpress.com/2023/02/27/1ere-annee</a:t>
            </a:r>
            <a:r>
              <a:rPr lang="fr-FR" dirty="0">
                <a:solidFill>
                  <a:schemeClr val="accent3"/>
                </a:solidFill>
              </a:rPr>
              <a:t>/</a:t>
            </a:r>
          </a:p>
        </p:txBody>
      </p:sp>
      <p:pic>
        <p:nvPicPr>
          <p:cNvPr id="6" name="Image 5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93064E35-0328-41CD-B36C-70D55A78C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27386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ous-titre 2">
            <a:extLst>
              <a:ext uri="{FF2B5EF4-FFF2-40B4-BE49-F238E27FC236}">
                <a16:creationId xmlns:a16="http://schemas.microsoft.com/office/drawing/2014/main" id="{90E67521-6C33-4A8C-852F-B1F737C94B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>
              <a:lnSpc>
                <a:spcPct val="90000"/>
              </a:lnSpc>
              <a:buFontTx/>
              <a:buChar char="-"/>
            </a:pPr>
            <a:endParaRPr lang="fr-FR" sz="1400" dirty="0">
              <a:solidFill>
                <a:schemeClr val="tx2"/>
              </a:solidFill>
            </a:endParaRPr>
          </a:p>
          <a:p>
            <a:pPr algn="r">
              <a:lnSpc>
                <a:spcPct val="90000"/>
              </a:lnSpc>
              <a:buFontTx/>
              <a:buChar char="-"/>
            </a:pPr>
            <a:r>
              <a:rPr lang="fr-FR" sz="1400" dirty="0">
                <a:solidFill>
                  <a:schemeClr val="tx2"/>
                </a:solidFill>
              </a:rPr>
              <a:t>Présentation</a:t>
            </a:r>
            <a:br>
              <a:rPr lang="fr-FR" sz="1400" dirty="0">
                <a:solidFill>
                  <a:schemeClr val="tx2"/>
                </a:solidFill>
              </a:rPr>
            </a:br>
            <a:r>
              <a:rPr lang="fr-FR" sz="1400" dirty="0">
                <a:solidFill>
                  <a:schemeClr val="tx2"/>
                </a:solidFill>
              </a:rPr>
              <a:t>(</a:t>
            </a:r>
            <a:r>
              <a:rPr lang="fr-FR" sz="1400" dirty="0">
                <a:solidFill>
                  <a:schemeClr val="tx2"/>
                </a:solidFill>
                <a:hlinkClick r:id="rId3"/>
              </a:rPr>
              <a:t>https://fevredan.wordpress.com/veilles-technologiques/</a:t>
            </a:r>
            <a:r>
              <a:rPr lang="fr-FR" sz="1400" dirty="0">
                <a:solidFill>
                  <a:schemeClr val="tx2"/>
                </a:solidFill>
              </a:rPr>
              <a:t>)</a:t>
            </a:r>
          </a:p>
          <a:p>
            <a:pPr algn="r">
              <a:lnSpc>
                <a:spcPct val="90000"/>
              </a:lnSpc>
              <a:buFontTx/>
              <a:buChar char="-"/>
            </a:pPr>
            <a:r>
              <a:rPr lang="fr-FR" sz="1400" dirty="0">
                <a:solidFill>
                  <a:schemeClr val="tx2"/>
                </a:solidFill>
              </a:rPr>
              <a:t>Appareils médicaux en général</a:t>
            </a:r>
            <a:br>
              <a:rPr lang="fr-FR" sz="1400" dirty="0">
                <a:solidFill>
                  <a:schemeClr val="tx2"/>
                </a:solidFill>
              </a:rPr>
            </a:br>
            <a:r>
              <a:rPr lang="fr-FR" sz="1400" dirty="0">
                <a:solidFill>
                  <a:schemeClr val="tx2"/>
                </a:solidFill>
              </a:rPr>
              <a:t>(</a:t>
            </a:r>
            <a:r>
              <a:rPr lang="fr-FR" sz="1400" dirty="0">
                <a:solidFill>
                  <a:schemeClr val="tx2"/>
                </a:solidFill>
                <a:hlinkClick r:id="rId4"/>
              </a:rPr>
              <a:t>LES Appareils médicaux connectés – </a:t>
            </a:r>
            <a:r>
              <a:rPr lang="fr-FR" sz="1400" dirty="0" err="1">
                <a:solidFill>
                  <a:schemeClr val="tx2"/>
                </a:solidFill>
                <a:hlinkClick r:id="rId4"/>
              </a:rPr>
              <a:t>Fevre</a:t>
            </a:r>
            <a:r>
              <a:rPr lang="fr-FR" sz="1400" dirty="0">
                <a:solidFill>
                  <a:schemeClr val="tx2"/>
                </a:solidFill>
                <a:hlinkClick r:id="rId4"/>
              </a:rPr>
              <a:t> Dan (wordpress.com)</a:t>
            </a:r>
            <a:r>
              <a:rPr lang="fr-FR" sz="1400" dirty="0">
                <a:solidFill>
                  <a:schemeClr val="tx2"/>
                </a:solidFill>
              </a:rPr>
              <a:t>)</a:t>
            </a:r>
          </a:p>
          <a:p>
            <a:pPr algn="r">
              <a:lnSpc>
                <a:spcPct val="90000"/>
              </a:lnSpc>
              <a:buFontTx/>
              <a:buChar char="-"/>
            </a:pPr>
            <a:r>
              <a:rPr lang="fr-FR" sz="1400" dirty="0">
                <a:solidFill>
                  <a:schemeClr val="tx2"/>
                </a:solidFill>
              </a:rPr>
              <a:t>Les PACEMAKERS</a:t>
            </a:r>
            <a:br>
              <a:rPr lang="fr-FR" sz="1400" dirty="0">
                <a:solidFill>
                  <a:schemeClr val="tx2"/>
                </a:solidFill>
              </a:rPr>
            </a:br>
            <a:r>
              <a:rPr lang="fr-FR" sz="1400" dirty="0">
                <a:solidFill>
                  <a:schemeClr val="tx2"/>
                </a:solidFill>
              </a:rPr>
              <a:t>(</a:t>
            </a:r>
            <a:r>
              <a:rPr lang="fr-FR" sz="1400" dirty="0">
                <a:solidFill>
                  <a:schemeClr val="tx2"/>
                </a:solidFill>
                <a:hlinkClick r:id="rId5"/>
              </a:rPr>
              <a:t>Les pacemakers connectés – </a:t>
            </a:r>
            <a:r>
              <a:rPr lang="fr-FR" sz="1400" dirty="0" err="1">
                <a:solidFill>
                  <a:schemeClr val="tx2"/>
                </a:solidFill>
                <a:hlinkClick r:id="rId5"/>
              </a:rPr>
              <a:t>Fevre</a:t>
            </a:r>
            <a:r>
              <a:rPr lang="fr-FR" sz="1400" dirty="0">
                <a:solidFill>
                  <a:schemeClr val="tx2"/>
                </a:solidFill>
                <a:hlinkClick r:id="rId5"/>
              </a:rPr>
              <a:t> Dan (wordpress.com)</a:t>
            </a:r>
            <a:r>
              <a:rPr lang="fr-FR" sz="1400" dirty="0">
                <a:solidFill>
                  <a:schemeClr val="tx2"/>
                </a:solidFill>
              </a:rPr>
              <a:t>)</a:t>
            </a:r>
          </a:p>
          <a:p>
            <a:pPr algn="r">
              <a:lnSpc>
                <a:spcPct val="90000"/>
              </a:lnSpc>
              <a:buFontTx/>
              <a:buChar char="-"/>
            </a:pPr>
            <a:r>
              <a:rPr lang="fr-FR" sz="1400" dirty="0">
                <a:solidFill>
                  <a:schemeClr val="tx2"/>
                </a:solidFill>
              </a:rPr>
              <a:t>Les pompes à insulines</a:t>
            </a:r>
            <a:br>
              <a:rPr lang="fr-FR" sz="1400" dirty="0">
                <a:solidFill>
                  <a:schemeClr val="tx2"/>
                </a:solidFill>
              </a:rPr>
            </a:br>
            <a:r>
              <a:rPr lang="fr-FR" sz="1400" dirty="0">
                <a:solidFill>
                  <a:schemeClr val="tx2"/>
                </a:solidFill>
              </a:rPr>
              <a:t>(</a:t>
            </a:r>
            <a:r>
              <a:rPr lang="fr-FR" sz="1400" dirty="0">
                <a:solidFill>
                  <a:schemeClr val="tx2"/>
                </a:solidFill>
                <a:hlinkClick r:id="rId6"/>
              </a:rPr>
              <a:t>Les pompes à insuline connectées – </a:t>
            </a:r>
            <a:r>
              <a:rPr lang="fr-FR" sz="1400" dirty="0" err="1">
                <a:solidFill>
                  <a:schemeClr val="tx2"/>
                </a:solidFill>
                <a:hlinkClick r:id="rId6"/>
              </a:rPr>
              <a:t>Fevre</a:t>
            </a:r>
            <a:r>
              <a:rPr lang="fr-FR" sz="1400" dirty="0">
                <a:solidFill>
                  <a:schemeClr val="tx2"/>
                </a:solidFill>
                <a:hlinkClick r:id="rId6"/>
              </a:rPr>
              <a:t> Dan (wordpress.com)</a:t>
            </a:r>
            <a:r>
              <a:rPr lang="fr-FR" sz="1400" dirty="0">
                <a:solidFill>
                  <a:schemeClr val="tx2"/>
                </a:solidFill>
              </a:rPr>
              <a:t>)</a:t>
            </a:r>
          </a:p>
          <a:p>
            <a:pPr marL="0" indent="0" algn="r">
              <a:lnSpc>
                <a:spcPct val="90000"/>
              </a:lnSpc>
              <a:buNone/>
            </a:pPr>
            <a:r>
              <a:rPr lang="fr-FR" sz="1400" dirty="0">
                <a:solidFill>
                  <a:schemeClr val="tx2"/>
                </a:solidFill>
              </a:rPr>
              <a:t>                   </a:t>
            </a:r>
          </a:p>
          <a:p>
            <a:pPr marL="0" indent="0" algn="r">
              <a:lnSpc>
                <a:spcPct val="90000"/>
              </a:lnSpc>
              <a:buNone/>
            </a:pPr>
            <a:endParaRPr lang="fr-FR" sz="1400" dirty="0">
              <a:solidFill>
                <a:schemeClr val="tx2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12AE9C-6CE1-49B8-B587-F3FD64D0F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fr-FR" dirty="0"/>
              <a:t>Veille technologique</a:t>
            </a:r>
          </a:p>
        </p:txBody>
      </p:sp>
      <p:pic>
        <p:nvPicPr>
          <p:cNvPr id="4" name="Image 3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30EAB2CD-D7FF-4811-B1EE-83FA2FA6E3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3827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0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4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C797F9-61F2-4F36-9754-A0BD5D5DD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Site de veille 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BD1BE650-DDBC-400C-90A2-00009AF3F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fr-FR" sz="1600" dirty="0"/>
              <a:t>Voici quelques liens que j’utilise :</a:t>
            </a:r>
          </a:p>
          <a:p>
            <a:pPr>
              <a:lnSpc>
                <a:spcPct val="90000"/>
              </a:lnSpc>
            </a:pPr>
            <a:endParaRPr lang="fr-FR" sz="1600" dirty="0"/>
          </a:p>
          <a:p>
            <a:pPr>
              <a:lnSpc>
                <a:spcPct val="90000"/>
              </a:lnSpc>
            </a:pPr>
            <a:r>
              <a:rPr lang="fr-FR" sz="1600" dirty="0" err="1"/>
              <a:t>TechCrunch</a:t>
            </a:r>
            <a:r>
              <a:rPr lang="fr-FR" sz="1600" dirty="0"/>
              <a:t> (https://techcrunch.com/)</a:t>
            </a:r>
          </a:p>
          <a:p>
            <a:pPr>
              <a:lnSpc>
                <a:spcPct val="90000"/>
              </a:lnSpc>
            </a:pPr>
            <a:r>
              <a:rPr lang="fr-FR" sz="1600" dirty="0"/>
              <a:t>The Verge (https://www.theverge.com/)</a:t>
            </a:r>
          </a:p>
          <a:p>
            <a:pPr>
              <a:lnSpc>
                <a:spcPct val="90000"/>
              </a:lnSpc>
            </a:pPr>
            <a:r>
              <a:rPr lang="fr-FR" sz="1600" dirty="0" err="1"/>
              <a:t>Engadget</a:t>
            </a:r>
            <a:r>
              <a:rPr lang="fr-FR" sz="1600" dirty="0"/>
              <a:t> (https://www.engadget.com/)</a:t>
            </a:r>
          </a:p>
          <a:p>
            <a:pPr>
              <a:lnSpc>
                <a:spcPct val="90000"/>
              </a:lnSpc>
            </a:pPr>
            <a:r>
              <a:rPr lang="fr-FR" sz="1600" dirty="0" err="1"/>
              <a:t>Wired</a:t>
            </a:r>
            <a:r>
              <a:rPr lang="fr-FR" sz="1600" dirty="0"/>
              <a:t> (https://www.wired.com/)</a:t>
            </a:r>
          </a:p>
          <a:p>
            <a:pPr>
              <a:lnSpc>
                <a:spcPct val="90000"/>
              </a:lnSpc>
            </a:pPr>
            <a:r>
              <a:rPr lang="fr-FR" sz="1600" dirty="0" err="1"/>
              <a:t>Gizmodo</a:t>
            </a:r>
            <a:r>
              <a:rPr lang="fr-FR" sz="1600" dirty="0"/>
              <a:t> (https://gizmodo.com/)</a:t>
            </a:r>
          </a:p>
          <a:p>
            <a:pPr>
              <a:lnSpc>
                <a:spcPct val="90000"/>
              </a:lnSpc>
            </a:pPr>
            <a:r>
              <a:rPr lang="fr-FR" sz="1600" dirty="0" err="1"/>
              <a:t>Mashable</a:t>
            </a:r>
            <a:r>
              <a:rPr lang="fr-FR" sz="1600" dirty="0"/>
              <a:t> (https://mashable.com/)</a:t>
            </a:r>
          </a:p>
          <a:p>
            <a:pPr>
              <a:lnSpc>
                <a:spcPct val="90000"/>
              </a:lnSpc>
            </a:pPr>
            <a:r>
              <a:rPr lang="fr-FR" sz="1600" dirty="0"/>
              <a:t>CNET (https://www.cnet.com/)</a:t>
            </a:r>
          </a:p>
          <a:p>
            <a:pPr>
              <a:lnSpc>
                <a:spcPct val="90000"/>
              </a:lnSpc>
            </a:pPr>
            <a:r>
              <a:rPr lang="fr-FR" sz="1600" dirty="0" err="1"/>
              <a:t>ZDNet</a:t>
            </a:r>
            <a:r>
              <a:rPr lang="fr-FR" sz="1600" dirty="0"/>
              <a:t> (https://www.zdnet.com/)</a:t>
            </a:r>
          </a:p>
          <a:p>
            <a:pPr>
              <a:lnSpc>
                <a:spcPct val="90000"/>
              </a:lnSpc>
            </a:pPr>
            <a:r>
              <a:rPr lang="fr-FR" sz="1600" dirty="0"/>
              <a:t>Ars </a:t>
            </a:r>
            <a:r>
              <a:rPr lang="fr-FR" sz="1600" dirty="0" err="1"/>
              <a:t>Technica</a:t>
            </a:r>
            <a:r>
              <a:rPr lang="fr-FR" sz="1600" dirty="0"/>
              <a:t> (https://arstechnica.com/)</a:t>
            </a:r>
          </a:p>
          <a:p>
            <a:pPr>
              <a:lnSpc>
                <a:spcPct val="90000"/>
              </a:lnSpc>
            </a:pPr>
            <a:r>
              <a:rPr lang="fr-FR" sz="1600" dirty="0" err="1"/>
              <a:t>VentureBeat</a:t>
            </a:r>
            <a:r>
              <a:rPr lang="fr-FR" sz="1600" dirty="0"/>
              <a:t> (https://venturebeat.com/)</a:t>
            </a:r>
          </a:p>
        </p:txBody>
      </p:sp>
      <p:pic>
        <p:nvPicPr>
          <p:cNvPr id="11" name="Image 10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DCB1F3A8-34F3-41CB-9427-10DB75A44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3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713294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5B4687-173C-4742-BAEF-A041384E14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4752399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4500" dirty="0"/>
              <a:t>Organisation de mon développement professionnel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F3579E98-68B4-4F72-A7CD-A0D8F1509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4752399" cy="861420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Mon LinkedIn, mon site, veille technologique, recherche et maintien des connaissances à jour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CE00AD7-CB45-498E-8A82-6BCD4A3D7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814825" y="480824"/>
            <a:ext cx="6858001" cy="5896353"/>
          </a:xfrm>
          <a:custGeom>
            <a:avLst/>
            <a:gdLst>
              <a:gd name="connsiteX0" fmla="*/ 6858001 w 6858001"/>
              <a:gd name="connsiteY0" fmla="*/ 1177 h 5896353"/>
              <a:gd name="connsiteX1" fmla="*/ 6858001 w 6858001"/>
              <a:gd name="connsiteY1" fmla="*/ 1344715 h 5896353"/>
              <a:gd name="connsiteX2" fmla="*/ 6858000 w 6858001"/>
              <a:gd name="connsiteY2" fmla="*/ 1344715 h 5896353"/>
              <a:gd name="connsiteX3" fmla="*/ 6858000 w 6858001"/>
              <a:gd name="connsiteY3" fmla="*/ 5896353 h 5896353"/>
              <a:gd name="connsiteX4" fmla="*/ 0 w 6858001"/>
              <a:gd name="connsiteY4" fmla="*/ 5896352 h 5896353"/>
              <a:gd name="connsiteX5" fmla="*/ 0 w 6858001"/>
              <a:gd name="connsiteY5" fmla="*/ 904460 h 5896353"/>
              <a:gd name="connsiteX6" fmla="*/ 1 w 6858001"/>
              <a:gd name="connsiteY6" fmla="*/ 904460 h 5896353"/>
              <a:gd name="connsiteX7" fmla="*/ 1 w 6858001"/>
              <a:gd name="connsiteY7" fmla="*/ 0 h 5896353"/>
              <a:gd name="connsiteX8" fmla="*/ 40463 w 6858001"/>
              <a:gd name="connsiteY8" fmla="*/ 5883 h 5896353"/>
              <a:gd name="connsiteX9" fmla="*/ 159107 w 6858001"/>
              <a:gd name="connsiteY9" fmla="*/ 23196 h 5896353"/>
              <a:gd name="connsiteX10" fmla="*/ 245518 w 6858001"/>
              <a:gd name="connsiteY10" fmla="*/ 35299 h 5896353"/>
              <a:gd name="connsiteX11" fmla="*/ 348388 w 6858001"/>
              <a:gd name="connsiteY11" fmla="*/ 48073 h 5896353"/>
              <a:gd name="connsiteX12" fmla="*/ 470460 w 6858001"/>
              <a:gd name="connsiteY12" fmla="*/ 63369 h 5896353"/>
              <a:gd name="connsiteX13" fmla="*/ 605563 w 6858001"/>
              <a:gd name="connsiteY13" fmla="*/ 79506 h 5896353"/>
              <a:gd name="connsiteX14" fmla="*/ 757810 w 6858001"/>
              <a:gd name="connsiteY14" fmla="*/ 96483 h 5896353"/>
              <a:gd name="connsiteX15" fmla="*/ 923774 w 6858001"/>
              <a:gd name="connsiteY15" fmla="*/ 114469 h 5896353"/>
              <a:gd name="connsiteX16" fmla="*/ 1104139 w 6858001"/>
              <a:gd name="connsiteY16" fmla="*/ 132454 h 5896353"/>
              <a:gd name="connsiteX17" fmla="*/ 1296163 w 6858001"/>
              <a:gd name="connsiteY17" fmla="*/ 150776 h 5896353"/>
              <a:gd name="connsiteX18" fmla="*/ 1503275 w 6858001"/>
              <a:gd name="connsiteY18" fmla="*/ 167753 h 5896353"/>
              <a:gd name="connsiteX19" fmla="*/ 1719988 w 6858001"/>
              <a:gd name="connsiteY19" fmla="*/ 184058 h 5896353"/>
              <a:gd name="connsiteX20" fmla="*/ 1949045 w 6858001"/>
              <a:gd name="connsiteY20" fmla="*/ 198849 h 5896353"/>
              <a:gd name="connsiteX21" fmla="*/ 2187703 w 6858001"/>
              <a:gd name="connsiteY21" fmla="*/ 212969 h 5896353"/>
              <a:gd name="connsiteX22" fmla="*/ 2436649 w 6858001"/>
              <a:gd name="connsiteY22" fmla="*/ 226248 h 5896353"/>
              <a:gd name="connsiteX23" fmla="*/ 2564208 w 6858001"/>
              <a:gd name="connsiteY23" fmla="*/ 230955 h 5896353"/>
              <a:gd name="connsiteX24" fmla="*/ 2694509 w 6858001"/>
              <a:gd name="connsiteY24" fmla="*/ 236165 h 5896353"/>
              <a:gd name="connsiteX25" fmla="*/ 2826868 w 6858001"/>
              <a:gd name="connsiteY25" fmla="*/ 241040 h 5896353"/>
              <a:gd name="connsiteX26" fmla="*/ 2959914 w 6858001"/>
              <a:gd name="connsiteY26" fmla="*/ 244234 h 5896353"/>
              <a:gd name="connsiteX27" fmla="*/ 3095702 w 6858001"/>
              <a:gd name="connsiteY27" fmla="*/ 247091 h 5896353"/>
              <a:gd name="connsiteX28" fmla="*/ 3232862 w 6858001"/>
              <a:gd name="connsiteY28" fmla="*/ 250117 h 5896353"/>
              <a:gd name="connsiteX29" fmla="*/ 3372765 w 6858001"/>
              <a:gd name="connsiteY29" fmla="*/ 252134 h 5896353"/>
              <a:gd name="connsiteX30" fmla="*/ 3514040 w 6858001"/>
              <a:gd name="connsiteY30" fmla="*/ 252134 h 5896353"/>
              <a:gd name="connsiteX31" fmla="*/ 3656686 w 6858001"/>
              <a:gd name="connsiteY31" fmla="*/ 253142 h 5896353"/>
              <a:gd name="connsiteX32" fmla="*/ 3800704 w 6858001"/>
              <a:gd name="connsiteY32" fmla="*/ 252134 h 5896353"/>
              <a:gd name="connsiteX33" fmla="*/ 3946780 w 6858001"/>
              <a:gd name="connsiteY33" fmla="*/ 250117 h 5896353"/>
              <a:gd name="connsiteX34" fmla="*/ 4092855 w 6858001"/>
              <a:gd name="connsiteY34" fmla="*/ 248268 h 5896353"/>
              <a:gd name="connsiteX35" fmla="*/ 4240988 w 6858001"/>
              <a:gd name="connsiteY35" fmla="*/ 244234 h 5896353"/>
              <a:gd name="connsiteX36" fmla="*/ 4390492 w 6858001"/>
              <a:gd name="connsiteY36" fmla="*/ 240032 h 5896353"/>
              <a:gd name="connsiteX37" fmla="*/ 4539997 w 6858001"/>
              <a:gd name="connsiteY37" fmla="*/ 235157 h 5896353"/>
              <a:gd name="connsiteX38" fmla="*/ 4690873 w 6858001"/>
              <a:gd name="connsiteY38" fmla="*/ 228266 h 5896353"/>
              <a:gd name="connsiteX39" fmla="*/ 4843120 w 6858001"/>
              <a:gd name="connsiteY39" fmla="*/ 220029 h 5896353"/>
              <a:gd name="connsiteX40" fmla="*/ 4996054 w 6858001"/>
              <a:gd name="connsiteY40" fmla="*/ 212129 h 5896353"/>
              <a:gd name="connsiteX41" fmla="*/ 5148987 w 6858001"/>
              <a:gd name="connsiteY41" fmla="*/ 202044 h 5896353"/>
              <a:gd name="connsiteX42" fmla="*/ 5303978 w 6858001"/>
              <a:gd name="connsiteY42" fmla="*/ 189941 h 5896353"/>
              <a:gd name="connsiteX43" fmla="*/ 5456911 w 6858001"/>
              <a:gd name="connsiteY43" fmla="*/ 177839 h 5896353"/>
              <a:gd name="connsiteX44" fmla="*/ 5612588 w 6858001"/>
              <a:gd name="connsiteY44" fmla="*/ 163887 h 5896353"/>
              <a:gd name="connsiteX45" fmla="*/ 5768950 w 6858001"/>
              <a:gd name="connsiteY45" fmla="*/ 148591 h 5896353"/>
              <a:gd name="connsiteX46" fmla="*/ 5923255 w 6858001"/>
              <a:gd name="connsiteY46" fmla="*/ 132455 h 5896353"/>
              <a:gd name="connsiteX47" fmla="*/ 6079618 w 6858001"/>
              <a:gd name="connsiteY47" fmla="*/ 113629 h 5896353"/>
              <a:gd name="connsiteX48" fmla="*/ 6235294 w 6858001"/>
              <a:gd name="connsiteY48" fmla="*/ 93458 h 5896353"/>
              <a:gd name="connsiteX49" fmla="*/ 6391657 w 6858001"/>
              <a:gd name="connsiteY49" fmla="*/ 73455 h 5896353"/>
              <a:gd name="connsiteX50" fmla="*/ 6547333 w 6858001"/>
              <a:gd name="connsiteY50" fmla="*/ 50091 h 5896353"/>
              <a:gd name="connsiteX51" fmla="*/ 6702324 w 6858001"/>
              <a:gd name="connsiteY51" fmla="*/ 26222 h 589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896353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896353"/>
                </a:lnTo>
                <a:lnTo>
                  <a:pt x="0" y="5896352"/>
                </a:lnTo>
                <a:lnTo>
                  <a:pt x="0" y="904460"/>
                </a:lnTo>
                <a:lnTo>
                  <a:pt x="1" y="904460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4" name="Freeform 8">
            <a:extLst>
              <a:ext uri="{FF2B5EF4-FFF2-40B4-BE49-F238E27FC236}">
                <a16:creationId xmlns:a16="http://schemas.microsoft.com/office/drawing/2014/main" id="{4F8E9684-0CFC-49C9-A74B-9BDBACB2E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2449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48B001B-EC85-48B9-A863-A918A8169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70D5B1A-788D-41B2-A836-4515CAE59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056" y="335278"/>
            <a:ext cx="2917370" cy="2042159"/>
          </a:xfrm>
          <a:prstGeom prst="rect">
            <a:avLst/>
          </a:prstGeom>
          <a:effectLst/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D437D50-DBCF-47C6-A998-CDF63ABF1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3354" y="4037694"/>
            <a:ext cx="2936836" cy="1160050"/>
          </a:xfrm>
          <a:prstGeom prst="rect">
            <a:avLst/>
          </a:prstGeom>
          <a:effectLst/>
        </p:spPr>
      </p:pic>
      <p:pic>
        <p:nvPicPr>
          <p:cNvPr id="4" name="Image 3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6962F26B-1F5E-4AB8-B789-BC2DEE8F5D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  <p:sp>
        <p:nvSpPr>
          <p:cNvPr id="16" name="Sous-titre 2">
            <a:extLst>
              <a:ext uri="{FF2B5EF4-FFF2-40B4-BE49-F238E27FC236}">
                <a16:creationId xmlns:a16="http://schemas.microsoft.com/office/drawing/2014/main" id="{EAFE2F04-AA89-4761-B05A-FC5A3AE66CC8}"/>
              </a:ext>
            </a:extLst>
          </p:cNvPr>
          <p:cNvSpPr txBox="1">
            <a:spLocks/>
          </p:cNvSpPr>
          <p:nvPr/>
        </p:nvSpPr>
        <p:spPr>
          <a:xfrm>
            <a:off x="7023056" y="5208090"/>
            <a:ext cx="4979554" cy="881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r"/>
            <a:r>
              <a:rPr lang="fr-FR" dirty="0">
                <a:solidFill>
                  <a:schemeClr val="bg1"/>
                </a:solidFill>
              </a:rPr>
              <a:t>https://fevredan.wordpress.com/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8697978-33A3-46CC-A247-1C3F8459A883}"/>
              </a:ext>
            </a:extLst>
          </p:cNvPr>
          <p:cNvSpPr txBox="1"/>
          <p:nvPr/>
        </p:nvSpPr>
        <p:spPr>
          <a:xfrm>
            <a:off x="7109776" y="2404704"/>
            <a:ext cx="497955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https://www.linkedin.com/in/dan-fevre-8b6783210/</a:t>
            </a:r>
          </a:p>
        </p:txBody>
      </p:sp>
    </p:spTree>
    <p:extLst>
      <p:ext uri="{BB962C8B-B14F-4D97-AF65-F5344CB8AC3E}">
        <p14:creationId xmlns:p14="http://schemas.microsoft.com/office/powerpoint/2010/main" val="271705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11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3" name="Picture 13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4" name="Oval 15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5" name="Picture 17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19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7" name="Rectangle 21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23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0163B0C-7DB0-45F0-8676-BA54D60102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855" y="1447800"/>
            <a:ext cx="3108626" cy="4572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 err="1">
                <a:solidFill>
                  <a:srgbClr val="F2F2F2"/>
                </a:solidFill>
              </a:rPr>
              <a:t>Mes</a:t>
            </a:r>
            <a:r>
              <a:rPr lang="en-US" sz="3200" dirty="0">
                <a:solidFill>
                  <a:srgbClr val="F2F2F2"/>
                </a:solidFill>
              </a:rPr>
              <a:t> </a:t>
            </a:r>
            <a:r>
              <a:rPr lang="en-US" sz="3200" dirty="0" err="1">
                <a:solidFill>
                  <a:srgbClr val="F2F2F2"/>
                </a:solidFill>
              </a:rPr>
              <a:t>objectifs</a:t>
            </a:r>
            <a:endParaRPr lang="en-US" sz="3200" dirty="0">
              <a:solidFill>
                <a:srgbClr val="F2F2F2"/>
              </a:solidFill>
            </a:endParaRPr>
          </a:p>
        </p:txBody>
      </p:sp>
      <p:sp>
        <p:nvSpPr>
          <p:cNvPr id="39" name="Freeform: Shape 25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mage 3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84772718-1C27-4003-8FA4-F900A89C80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EF38F1F5-CD87-4574-B3AA-EB51EDC3FB02}"/>
              </a:ext>
            </a:extLst>
          </p:cNvPr>
          <p:cNvSpPr txBox="1">
            <a:spLocks/>
          </p:cNvSpPr>
          <p:nvPr/>
        </p:nvSpPr>
        <p:spPr>
          <a:xfrm>
            <a:off x="9372841" y="1261696"/>
            <a:ext cx="3107463" cy="452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90000"/>
              </a:lnSpc>
            </a:pPr>
            <a:endParaRPr lang="fr-FR" sz="1400" dirty="0">
              <a:solidFill>
                <a:schemeClr val="tx2"/>
              </a:solidFill>
            </a:endParaRPr>
          </a:p>
        </p:txBody>
      </p:sp>
      <p:graphicFrame>
        <p:nvGraphicFramePr>
          <p:cNvPr id="42" name="Sous-titre 2">
            <a:extLst>
              <a:ext uri="{FF2B5EF4-FFF2-40B4-BE49-F238E27FC236}">
                <a16:creationId xmlns:a16="http://schemas.microsoft.com/office/drawing/2014/main" id="{16D04717-9B7D-32FE-3D41-EB57080D06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6860917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11793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2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E92A8BB-07B9-40DB-984F-2CB1A2535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CDDB745-6C26-4B79-9EF2-08E3E4AB9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80B3FE6C-0A59-4114-88CB-3C3172D6A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2835162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Image 3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42648D5C-C9F1-40CD-8690-F3BA066599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58" y="640082"/>
            <a:ext cx="6458647" cy="2373552"/>
          </a:xfrm>
          <a:prstGeom prst="rect">
            <a:avLst/>
          </a:prstGeom>
          <a:effectLst/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DA3A238-516A-4076-B3C2-230D91350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36999"/>
            <a:ext cx="12191696" cy="3721001"/>
          </a:xfrm>
          <a:custGeom>
            <a:avLst/>
            <a:gdLst>
              <a:gd name="connsiteX0" fmla="*/ 1 w 12191696"/>
              <a:gd name="connsiteY0" fmla="*/ 0 h 3721001"/>
              <a:gd name="connsiteX1" fmla="*/ 71932 w 12191696"/>
              <a:gd name="connsiteY1" fmla="*/ 12261 h 3721001"/>
              <a:gd name="connsiteX2" fmla="*/ 282849 w 12191696"/>
              <a:gd name="connsiteY2" fmla="*/ 48342 h 3721001"/>
              <a:gd name="connsiteX3" fmla="*/ 436464 w 12191696"/>
              <a:gd name="connsiteY3" fmla="*/ 73565 h 3721001"/>
              <a:gd name="connsiteX4" fmla="*/ 619339 w 12191696"/>
              <a:gd name="connsiteY4" fmla="*/ 100188 h 3721001"/>
              <a:gd name="connsiteX5" fmla="*/ 836351 w 12191696"/>
              <a:gd name="connsiteY5" fmla="*/ 132066 h 3721001"/>
              <a:gd name="connsiteX6" fmla="*/ 1076528 w 12191696"/>
              <a:gd name="connsiteY6" fmla="*/ 165696 h 3721001"/>
              <a:gd name="connsiteX7" fmla="*/ 1347183 w 12191696"/>
              <a:gd name="connsiteY7" fmla="*/ 201077 h 3721001"/>
              <a:gd name="connsiteX8" fmla="*/ 1642223 w 12191696"/>
              <a:gd name="connsiteY8" fmla="*/ 238560 h 3721001"/>
              <a:gd name="connsiteX9" fmla="*/ 1962864 w 12191696"/>
              <a:gd name="connsiteY9" fmla="*/ 276043 h 3721001"/>
              <a:gd name="connsiteX10" fmla="*/ 2304232 w 12191696"/>
              <a:gd name="connsiteY10" fmla="*/ 314226 h 3721001"/>
              <a:gd name="connsiteX11" fmla="*/ 2672421 w 12191696"/>
              <a:gd name="connsiteY11" fmla="*/ 349608 h 3721001"/>
              <a:gd name="connsiteX12" fmla="*/ 3057678 w 12191696"/>
              <a:gd name="connsiteY12" fmla="*/ 383588 h 3721001"/>
              <a:gd name="connsiteX13" fmla="*/ 3464881 w 12191696"/>
              <a:gd name="connsiteY13" fmla="*/ 414415 h 3721001"/>
              <a:gd name="connsiteX14" fmla="*/ 3889152 w 12191696"/>
              <a:gd name="connsiteY14" fmla="*/ 443841 h 3721001"/>
              <a:gd name="connsiteX15" fmla="*/ 4331710 w 12191696"/>
              <a:gd name="connsiteY15" fmla="*/ 471515 h 3721001"/>
              <a:gd name="connsiteX16" fmla="*/ 4558476 w 12191696"/>
              <a:gd name="connsiteY16" fmla="*/ 481324 h 3721001"/>
              <a:gd name="connsiteX17" fmla="*/ 4790118 w 12191696"/>
              <a:gd name="connsiteY17" fmla="*/ 492183 h 3721001"/>
              <a:gd name="connsiteX18" fmla="*/ 5025418 w 12191696"/>
              <a:gd name="connsiteY18" fmla="*/ 502342 h 3721001"/>
              <a:gd name="connsiteX19" fmla="*/ 5261937 w 12191696"/>
              <a:gd name="connsiteY19" fmla="*/ 508998 h 3721001"/>
              <a:gd name="connsiteX20" fmla="*/ 5503333 w 12191696"/>
              <a:gd name="connsiteY20" fmla="*/ 514953 h 3721001"/>
              <a:gd name="connsiteX21" fmla="*/ 5747166 w 12191696"/>
              <a:gd name="connsiteY21" fmla="*/ 521259 h 3721001"/>
              <a:gd name="connsiteX22" fmla="*/ 5995877 w 12191696"/>
              <a:gd name="connsiteY22" fmla="*/ 525462 h 3721001"/>
              <a:gd name="connsiteX23" fmla="*/ 6247026 w 12191696"/>
              <a:gd name="connsiteY23" fmla="*/ 525462 h 3721001"/>
              <a:gd name="connsiteX24" fmla="*/ 6500613 w 12191696"/>
              <a:gd name="connsiteY24" fmla="*/ 527564 h 3721001"/>
              <a:gd name="connsiteX25" fmla="*/ 6756639 w 12191696"/>
              <a:gd name="connsiteY25" fmla="*/ 525462 h 3721001"/>
              <a:gd name="connsiteX26" fmla="*/ 7016322 w 12191696"/>
              <a:gd name="connsiteY26" fmla="*/ 521259 h 3721001"/>
              <a:gd name="connsiteX27" fmla="*/ 7276005 w 12191696"/>
              <a:gd name="connsiteY27" fmla="*/ 517405 h 3721001"/>
              <a:gd name="connsiteX28" fmla="*/ 7539345 w 12191696"/>
              <a:gd name="connsiteY28" fmla="*/ 508998 h 3721001"/>
              <a:gd name="connsiteX29" fmla="*/ 7805124 w 12191696"/>
              <a:gd name="connsiteY29" fmla="*/ 500240 h 3721001"/>
              <a:gd name="connsiteX30" fmla="*/ 8070903 w 12191696"/>
              <a:gd name="connsiteY30" fmla="*/ 490081 h 3721001"/>
              <a:gd name="connsiteX31" fmla="*/ 8339121 w 12191696"/>
              <a:gd name="connsiteY31" fmla="*/ 475719 h 3721001"/>
              <a:gd name="connsiteX32" fmla="*/ 8609776 w 12191696"/>
              <a:gd name="connsiteY32" fmla="*/ 458554 h 3721001"/>
              <a:gd name="connsiteX33" fmla="*/ 8881651 w 12191696"/>
              <a:gd name="connsiteY33" fmla="*/ 442089 h 3721001"/>
              <a:gd name="connsiteX34" fmla="*/ 9153526 w 12191696"/>
              <a:gd name="connsiteY34" fmla="*/ 421071 h 3721001"/>
              <a:gd name="connsiteX35" fmla="*/ 9429058 w 12191696"/>
              <a:gd name="connsiteY35" fmla="*/ 395848 h 3721001"/>
              <a:gd name="connsiteX36" fmla="*/ 9700933 w 12191696"/>
              <a:gd name="connsiteY36" fmla="*/ 370626 h 3721001"/>
              <a:gd name="connsiteX37" fmla="*/ 9977684 w 12191696"/>
              <a:gd name="connsiteY37" fmla="*/ 341551 h 3721001"/>
              <a:gd name="connsiteX38" fmla="*/ 10255655 w 12191696"/>
              <a:gd name="connsiteY38" fmla="*/ 309672 h 3721001"/>
              <a:gd name="connsiteX39" fmla="*/ 10529968 w 12191696"/>
              <a:gd name="connsiteY39" fmla="*/ 276043 h 3721001"/>
              <a:gd name="connsiteX40" fmla="*/ 10807939 w 12191696"/>
              <a:gd name="connsiteY40" fmla="*/ 236808 h 3721001"/>
              <a:gd name="connsiteX41" fmla="*/ 11084690 w 12191696"/>
              <a:gd name="connsiteY41" fmla="*/ 194771 h 3721001"/>
              <a:gd name="connsiteX42" fmla="*/ 11362661 w 12191696"/>
              <a:gd name="connsiteY42" fmla="*/ 153085 h 3721001"/>
              <a:gd name="connsiteX43" fmla="*/ 11639412 w 12191696"/>
              <a:gd name="connsiteY43" fmla="*/ 104392 h 3721001"/>
              <a:gd name="connsiteX44" fmla="*/ 11914945 w 12191696"/>
              <a:gd name="connsiteY44" fmla="*/ 54648 h 3721001"/>
              <a:gd name="connsiteX45" fmla="*/ 12191696 w 12191696"/>
              <a:gd name="connsiteY45" fmla="*/ 2452 h 3721001"/>
              <a:gd name="connsiteX46" fmla="*/ 12191696 w 12191696"/>
              <a:gd name="connsiteY46" fmla="*/ 2802467 h 3721001"/>
              <a:gd name="connsiteX47" fmla="*/ 12191695 w 12191696"/>
              <a:gd name="connsiteY47" fmla="*/ 2802467 h 3721001"/>
              <a:gd name="connsiteX48" fmla="*/ 12191695 w 12191696"/>
              <a:gd name="connsiteY48" fmla="*/ 3721001 h 3721001"/>
              <a:gd name="connsiteX49" fmla="*/ 0 w 12191696"/>
              <a:gd name="connsiteY49" fmla="*/ 3721001 h 3721001"/>
              <a:gd name="connsiteX50" fmla="*/ 0 w 12191696"/>
              <a:gd name="connsiteY50" fmla="*/ 2233825 h 3721001"/>
              <a:gd name="connsiteX51" fmla="*/ 1 w 12191696"/>
              <a:gd name="connsiteY51" fmla="*/ 2233825 h 372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1696" h="3721001">
                <a:moveTo>
                  <a:pt x="1" y="0"/>
                </a:moveTo>
                <a:lnTo>
                  <a:pt x="71932" y="12261"/>
                </a:lnTo>
                <a:lnTo>
                  <a:pt x="282849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3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802467"/>
                </a:lnTo>
                <a:lnTo>
                  <a:pt x="12191695" y="2802467"/>
                </a:lnTo>
                <a:lnTo>
                  <a:pt x="12191695" y="3721001"/>
                </a:lnTo>
                <a:lnTo>
                  <a:pt x="0" y="3721001"/>
                </a:lnTo>
                <a:lnTo>
                  <a:pt x="0" y="2233825"/>
                </a:lnTo>
                <a:lnTo>
                  <a:pt x="1" y="223382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FF7DFE2-8922-4CFD-9276-D0D6862FD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5" y="3928983"/>
            <a:ext cx="10964535" cy="1793390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66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Merci de </a:t>
            </a:r>
            <a:r>
              <a:rPr lang="en-US" sz="66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votre</a:t>
            </a:r>
            <a:r>
              <a:rPr lang="en-US" sz="66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attention</a:t>
            </a:r>
            <a:br>
              <a:rPr lang="en-US" sz="66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endParaRPr lang="en-US" sz="66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50775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icture 138">
            <a:extLst>
              <a:ext uri="{FF2B5EF4-FFF2-40B4-BE49-F238E27FC236}">
                <a16:creationId xmlns:a16="http://schemas.microsoft.com/office/drawing/2014/main" id="{5B89E5C5-A037-45B3-9D37-3658914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54" name="Picture 140">
            <a:extLst>
              <a:ext uri="{FF2B5EF4-FFF2-40B4-BE49-F238E27FC236}">
                <a16:creationId xmlns:a16="http://schemas.microsoft.com/office/drawing/2014/main" id="{5ACB93B0-521E-443D-9750-AFCFDDB3E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5" name="Oval 142">
            <a:extLst>
              <a:ext uri="{FF2B5EF4-FFF2-40B4-BE49-F238E27FC236}">
                <a16:creationId xmlns:a16="http://schemas.microsoft.com/office/drawing/2014/main" id="{DA1DAC79-DDBA-4382-9D43-6E5F685B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5878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6" name="Picture 144">
            <a:extLst>
              <a:ext uri="{FF2B5EF4-FFF2-40B4-BE49-F238E27FC236}">
                <a16:creationId xmlns:a16="http://schemas.microsoft.com/office/drawing/2014/main" id="{E0880F10-995F-4F01-A83B-7ECDB7BE7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57" name="Picture 146">
            <a:extLst>
              <a:ext uri="{FF2B5EF4-FFF2-40B4-BE49-F238E27FC236}">
                <a16:creationId xmlns:a16="http://schemas.microsoft.com/office/drawing/2014/main" id="{A2D49266-1F08-40F2-B0E1-1D919DCB5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58" name="Rectangle 148">
            <a:extLst>
              <a:ext uri="{FF2B5EF4-FFF2-40B4-BE49-F238E27FC236}">
                <a16:creationId xmlns:a16="http://schemas.microsoft.com/office/drawing/2014/main" id="{6AACA73D-178F-4CFC-99E3-9F4FCBBD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8" name="Image 57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37976E93-AEAB-4276-A0BA-BA38D36A39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DFACCE9-DAEC-4FE3-9A7D-4B5169E34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Sommaire</a:t>
            </a:r>
          </a:p>
        </p:txBody>
      </p:sp>
      <p:graphicFrame>
        <p:nvGraphicFramePr>
          <p:cNvPr id="56" name="ZoneTexte 2">
            <a:extLst>
              <a:ext uri="{FF2B5EF4-FFF2-40B4-BE49-F238E27FC236}">
                <a16:creationId xmlns:a16="http://schemas.microsoft.com/office/drawing/2014/main" id="{6AABE5B8-470A-4809-8448-AED45A8C71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0234310"/>
              </p:ext>
            </p:extLst>
          </p:nvPr>
        </p:nvGraphicFramePr>
        <p:xfrm>
          <a:off x="614360" y="1676400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44887426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CE63CACD-836A-4672-A395-97DDB054D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9116" y="1266957"/>
            <a:ext cx="7248440" cy="4759547"/>
          </a:xfrm>
        </p:spPr>
        <p:txBody>
          <a:bodyPr anchor="ctr">
            <a:normAutofit/>
          </a:bodyPr>
          <a:lstStyle/>
          <a:p>
            <a:r>
              <a:rPr lang="fr-FR" sz="6600" dirty="0"/>
              <a:t>Mon parcours</a:t>
            </a:r>
          </a:p>
        </p:txBody>
      </p:sp>
      <p:pic>
        <p:nvPicPr>
          <p:cNvPr id="23" name="Image 22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6CDC847D-E499-4246-B906-7B87176046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  <p:grpSp>
        <p:nvGrpSpPr>
          <p:cNvPr id="33" name="Groupe 32">
            <a:extLst>
              <a:ext uri="{FF2B5EF4-FFF2-40B4-BE49-F238E27FC236}">
                <a16:creationId xmlns:a16="http://schemas.microsoft.com/office/drawing/2014/main" id="{336D02A1-2CBE-41C7-9133-35AF192CEBAF}"/>
              </a:ext>
            </a:extLst>
          </p:cNvPr>
          <p:cNvGrpSpPr/>
          <p:nvPr/>
        </p:nvGrpSpPr>
        <p:grpSpPr>
          <a:xfrm>
            <a:off x="1027904" y="265783"/>
            <a:ext cx="1755067" cy="1155875"/>
            <a:chOff x="-37299" y="154781"/>
            <a:chExt cx="2711719" cy="1604241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14A3D33-C043-499D-BD3F-0D35A3314536}"/>
                </a:ext>
              </a:extLst>
            </p:cNvPr>
            <p:cNvSpPr/>
            <p:nvPr/>
          </p:nvSpPr>
          <p:spPr>
            <a:xfrm>
              <a:off x="685" y="154781"/>
              <a:ext cx="2673735" cy="1604241"/>
            </a:xfrm>
            <a:prstGeom prst="rect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1D65EE28-A2C7-4FD6-8091-B66F29AC6A1F}"/>
                </a:ext>
              </a:extLst>
            </p:cNvPr>
            <p:cNvSpPr txBox="1"/>
            <p:nvPr/>
          </p:nvSpPr>
          <p:spPr>
            <a:xfrm>
              <a:off x="-37299" y="154781"/>
              <a:ext cx="2673735" cy="16042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Préparateur de commande drive </a:t>
              </a:r>
              <a:br>
                <a:rPr lang="en-US" sz="1600" kern="1200" dirty="0"/>
              </a:br>
              <a:r>
                <a:rPr lang="en-US" sz="1600" kern="1200" dirty="0">
                  <a:solidFill>
                    <a:srgbClr val="FF0000"/>
                  </a:solidFill>
                </a:rPr>
                <a:t>2017-2021</a:t>
              </a: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E9647EFC-D203-43AE-B035-22650AAF6B8A}"/>
              </a:ext>
            </a:extLst>
          </p:cNvPr>
          <p:cNvGrpSpPr/>
          <p:nvPr/>
        </p:nvGrpSpPr>
        <p:grpSpPr>
          <a:xfrm>
            <a:off x="1053692" y="1647749"/>
            <a:ext cx="1755067" cy="1322591"/>
            <a:chOff x="-8870" y="108868"/>
            <a:chExt cx="2683290" cy="165015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21082B3-0DCF-4595-9F79-D5DAF100672F}"/>
                </a:ext>
              </a:extLst>
            </p:cNvPr>
            <p:cNvSpPr/>
            <p:nvPr/>
          </p:nvSpPr>
          <p:spPr>
            <a:xfrm>
              <a:off x="685" y="154781"/>
              <a:ext cx="2673735" cy="1604241"/>
            </a:xfrm>
            <a:prstGeom prst="rect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A8A96056-1034-4C43-89A2-5846132A3561}"/>
                </a:ext>
              </a:extLst>
            </p:cNvPr>
            <p:cNvSpPr txBox="1"/>
            <p:nvPr/>
          </p:nvSpPr>
          <p:spPr>
            <a:xfrm>
              <a:off x="-8870" y="108868"/>
              <a:ext cx="2673735" cy="16042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DAEU B</a:t>
              </a:r>
              <a:br>
                <a:rPr lang="en-US" sz="1600" kern="1200" dirty="0"/>
              </a:br>
              <a:r>
                <a:rPr lang="en-US" sz="1600" kern="1200" dirty="0"/>
                <a:t>Option Programmation</a:t>
              </a:r>
              <a:br>
                <a:rPr lang="en-US" sz="1600" kern="1200" dirty="0"/>
              </a:br>
              <a:r>
                <a:rPr lang="en-US" sz="1600" kern="1200" dirty="0">
                  <a:solidFill>
                    <a:srgbClr val="FF0000"/>
                  </a:solidFill>
                </a:rPr>
                <a:t>2020-2021</a:t>
              </a: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6DCA4ED3-F318-4B70-A5FF-E6704DAB0741}"/>
              </a:ext>
            </a:extLst>
          </p:cNvPr>
          <p:cNvGrpSpPr/>
          <p:nvPr/>
        </p:nvGrpSpPr>
        <p:grpSpPr>
          <a:xfrm>
            <a:off x="1060210" y="3314341"/>
            <a:ext cx="1742299" cy="1036259"/>
            <a:chOff x="1354692" y="3269"/>
            <a:chExt cx="2906830" cy="1744098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B2E32B8-6942-46EA-BDD6-8D525E82CB9B}"/>
                </a:ext>
              </a:extLst>
            </p:cNvPr>
            <p:cNvSpPr/>
            <p:nvPr/>
          </p:nvSpPr>
          <p:spPr>
            <a:xfrm>
              <a:off x="1354692" y="3269"/>
              <a:ext cx="2906830" cy="1744098"/>
            </a:xfrm>
            <a:prstGeom prst="rect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974032F0-43C5-49C6-B24A-5C6D4ECFD348}"/>
                </a:ext>
              </a:extLst>
            </p:cNvPr>
            <p:cNvSpPr txBox="1"/>
            <p:nvPr/>
          </p:nvSpPr>
          <p:spPr>
            <a:xfrm>
              <a:off x="1354692" y="3269"/>
              <a:ext cx="2906830" cy="174409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marL="0" lvl="0" indent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BTS SIO SISR</a:t>
              </a:r>
              <a:br>
                <a:rPr lang="en-US" sz="1600" kern="1200" dirty="0"/>
              </a:br>
              <a:r>
                <a:rPr lang="en-US" sz="1600" kern="1200" dirty="0">
                  <a:solidFill>
                    <a:srgbClr val="FF0000"/>
                  </a:solidFill>
                </a:rPr>
                <a:t>2021-2023</a:t>
              </a: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D37E96C8-C49A-4FFD-AF6D-69C3FD9DF619}"/>
              </a:ext>
            </a:extLst>
          </p:cNvPr>
          <p:cNvGrpSpPr/>
          <p:nvPr/>
        </p:nvGrpSpPr>
        <p:grpSpPr>
          <a:xfrm>
            <a:off x="1074696" y="4682146"/>
            <a:ext cx="1727813" cy="1086587"/>
            <a:chOff x="0" y="207844"/>
            <a:chExt cx="5616216" cy="336972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246FFCA-F6FD-48F4-8240-34FE956B3991}"/>
                </a:ext>
              </a:extLst>
            </p:cNvPr>
            <p:cNvSpPr/>
            <p:nvPr/>
          </p:nvSpPr>
          <p:spPr>
            <a:xfrm>
              <a:off x="0" y="207844"/>
              <a:ext cx="5616216" cy="3369729"/>
            </a:xfrm>
            <a:prstGeom prst="rect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488F159A-09DF-437E-8745-86BD67D96396}"/>
                </a:ext>
              </a:extLst>
            </p:cNvPr>
            <p:cNvSpPr txBox="1"/>
            <p:nvPr/>
          </p:nvSpPr>
          <p:spPr>
            <a:xfrm>
              <a:off x="0" y="207844"/>
              <a:ext cx="5616216" cy="33697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Technicien IML URSSAF</a:t>
              </a:r>
              <a:br>
                <a:rPr lang="en-US" sz="1600" kern="1200" dirty="0"/>
              </a:br>
              <a:r>
                <a:rPr lang="en-US" sz="1600" kern="1200" dirty="0">
                  <a:solidFill>
                    <a:srgbClr val="FF0000"/>
                  </a:solidFill>
                </a:rPr>
                <a:t>2021-2023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89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BE7A59-6198-47D2-B971-B00C8FF4C5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801"/>
            <a:ext cx="8825658" cy="2075820"/>
          </a:xfrm>
        </p:spPr>
        <p:txBody>
          <a:bodyPr/>
          <a:lstStyle/>
          <a:p>
            <a:r>
              <a:rPr lang="fr-FR" dirty="0"/>
              <a:t>Présentation de l'entreprise</a:t>
            </a:r>
          </a:p>
        </p:txBody>
      </p:sp>
      <p:graphicFrame>
        <p:nvGraphicFramePr>
          <p:cNvPr id="4" name="ZoneTexte 2">
            <a:extLst>
              <a:ext uri="{FF2B5EF4-FFF2-40B4-BE49-F238E27FC236}">
                <a16:creationId xmlns:a16="http://schemas.microsoft.com/office/drawing/2014/main" id="{3C54F5A5-6272-498D-90A7-DBDC74556A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2301435"/>
              </p:ext>
            </p:extLst>
          </p:nvPr>
        </p:nvGraphicFramePr>
        <p:xfrm>
          <a:off x="213064" y="2164929"/>
          <a:ext cx="11505460" cy="3698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 4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042AE3D9-DB7A-418C-ADEC-DDFDBC204F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4BBFFCA-62F2-4FE5-B179-B7EE2E49F9C2}"/>
              </a:ext>
            </a:extLst>
          </p:cNvPr>
          <p:cNvSpPr txBox="1"/>
          <p:nvPr/>
        </p:nvSpPr>
        <p:spPr>
          <a:xfrm>
            <a:off x="3087278" y="5939976"/>
            <a:ext cx="8092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https://fevredan.wordpress.com/2023/03/22/bts-sio/</a:t>
            </a:r>
          </a:p>
        </p:txBody>
      </p:sp>
    </p:spTree>
    <p:extLst>
      <p:ext uri="{BB962C8B-B14F-4D97-AF65-F5344CB8AC3E}">
        <p14:creationId xmlns:p14="http://schemas.microsoft.com/office/powerpoint/2010/main" val="39484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85D5AA8-773B-469A-8802-9645A4DC9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1222679-8EAC-48AA-8071-D7E5EE77B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348" y="774095"/>
            <a:ext cx="8705412" cy="52667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5AF42C-C556-454E-B2D3-2C917CB81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67519A84-C20E-46ED-BAEC-845097B769BD}"/>
              </a:ext>
            </a:extLst>
          </p:cNvPr>
          <p:cNvSpPr txBox="1">
            <a:spLocks/>
          </p:cNvSpPr>
          <p:nvPr/>
        </p:nvSpPr>
        <p:spPr>
          <a:xfrm>
            <a:off x="458010" y="212757"/>
            <a:ext cx="7466531" cy="86142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fr-F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Carte des sites en France et territoires français</a:t>
            </a:r>
          </a:p>
        </p:txBody>
      </p:sp>
      <p:pic>
        <p:nvPicPr>
          <p:cNvPr id="16" name="Image 15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D7D3D4B8-7F64-4174-998F-52D474D956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484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2">
            <a:extLst>
              <a:ext uri="{FF2B5EF4-FFF2-40B4-BE49-F238E27FC236}">
                <a16:creationId xmlns:a16="http://schemas.microsoft.com/office/drawing/2014/main" id="{EB701598-4B44-4494-AC99-938167F855A1}"/>
              </a:ext>
            </a:extLst>
          </p:cNvPr>
          <p:cNvSpPr txBox="1">
            <a:spLocks/>
          </p:cNvSpPr>
          <p:nvPr/>
        </p:nvSpPr>
        <p:spPr>
          <a:xfrm>
            <a:off x="458010" y="641963"/>
            <a:ext cx="5481151" cy="58920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Tx/>
              <a:buChar char="-"/>
            </a:pPr>
            <a:endParaRPr lang="fr-FR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Tx/>
              <a:buChar char="-"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STRASBOURG :   </a:t>
            </a:r>
          </a:p>
          <a:p>
            <a:pPr marL="0" indent="0">
              <a:buNone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* Adjoint SI</a:t>
            </a:r>
          </a:p>
          <a:p>
            <a:pPr marL="0" indent="0">
              <a:buNone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* RSSI</a:t>
            </a:r>
          </a:p>
          <a:p>
            <a:pPr marL="0" indent="0">
              <a:buNone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* 1 Administrateur système</a:t>
            </a:r>
          </a:p>
          <a:p>
            <a:pPr marL="0" indent="0">
              <a:buNone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* 1 Technicien Informatique</a:t>
            </a:r>
          </a:p>
          <a:p>
            <a:pPr marL="0" indent="0">
              <a:buNone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* 1 Alternant         </a:t>
            </a:r>
          </a:p>
          <a:p>
            <a:pPr marL="0" indent="0">
              <a:buNone/>
            </a:pPr>
            <a:r>
              <a:rPr lang="fr-F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      </a:t>
            </a:r>
          </a:p>
          <a:p>
            <a:pPr marL="0" indent="0">
              <a:buNone/>
            </a:pPr>
            <a:endParaRPr lang="fr-FR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3BD6463-B143-4028-8260-51732301B2CC}"/>
              </a:ext>
            </a:extLst>
          </p:cNvPr>
          <p:cNvSpPr txBox="1">
            <a:spLocks/>
          </p:cNvSpPr>
          <p:nvPr/>
        </p:nvSpPr>
        <p:spPr>
          <a:xfrm>
            <a:off x="6016911" y="710214"/>
            <a:ext cx="5481151" cy="582375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Tx/>
              <a:buChar char="-"/>
            </a:pPr>
            <a:endParaRPr lang="fr-FR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Tx/>
              <a:buChar char="-"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MULHOUSE :   </a:t>
            </a:r>
          </a:p>
          <a:p>
            <a:pPr marL="0" indent="0">
              <a:buNone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* Responsable SI</a:t>
            </a:r>
          </a:p>
          <a:p>
            <a:pPr marL="0" indent="0">
              <a:buNone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* 1 Administrateur système</a:t>
            </a:r>
          </a:p>
          <a:p>
            <a:pPr marL="0" indent="0">
              <a:buNone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* 1 Technicien Informatique</a:t>
            </a:r>
          </a:p>
          <a:p>
            <a:pPr marL="0" indent="0">
              <a:buNone/>
            </a:pPr>
            <a:r>
              <a:rPr lang="fr-F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</a:p>
          <a:p>
            <a:pPr marL="0" indent="0">
              <a:buNone/>
            </a:pPr>
            <a:r>
              <a:rPr lang="fr-F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      </a:t>
            </a:r>
          </a:p>
          <a:p>
            <a:pPr marL="0" indent="0">
              <a:buNone/>
            </a:pPr>
            <a:endParaRPr lang="fr-FR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CE22DAA-41EC-4F29-B0A0-853E859328CC}"/>
              </a:ext>
            </a:extLst>
          </p:cNvPr>
          <p:cNvSpPr txBox="1"/>
          <p:nvPr/>
        </p:nvSpPr>
        <p:spPr>
          <a:xfrm>
            <a:off x="2487967" y="139370"/>
            <a:ext cx="76592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3600" b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L’équipe informatique</a:t>
            </a:r>
            <a:r>
              <a:rPr lang="fr-FR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  <p:pic>
        <p:nvPicPr>
          <p:cNvPr id="6" name="Image 5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EEF04EB5-56EB-4516-B996-E4C9982F7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51856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0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2" name="Picture 22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3" name="Oval 24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4" name="Picture 26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5" name="Picture 28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6" name="Rectangle 30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2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7386AB2-2624-4821-911C-4E7EE0A356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>
                <a:solidFill>
                  <a:srgbClr val="EBEBEB"/>
                </a:solidFill>
              </a:rPr>
              <a:t>Mes missions</a:t>
            </a:r>
          </a:p>
        </p:txBody>
      </p:sp>
      <p:sp>
        <p:nvSpPr>
          <p:cNvPr id="49" name="Rectangle 36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Freeform: Shape 38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6" name="Image 5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55516EEB-040A-4329-96E0-84EE6D906D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  <p:graphicFrame>
        <p:nvGraphicFramePr>
          <p:cNvPr id="51" name="Sous-titre 2">
            <a:extLst>
              <a:ext uri="{FF2B5EF4-FFF2-40B4-BE49-F238E27FC236}">
                <a16:creationId xmlns:a16="http://schemas.microsoft.com/office/drawing/2014/main" id="{1B4B40C2-9424-3AD1-F1A9-05A518B1BB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9164394"/>
              </p:ext>
            </p:extLst>
          </p:nvPr>
        </p:nvGraphicFramePr>
        <p:xfrm>
          <a:off x="648930" y="2476884"/>
          <a:ext cx="10934698" cy="1495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7" name="Sous-titre 2">
            <a:extLst>
              <a:ext uri="{FF2B5EF4-FFF2-40B4-BE49-F238E27FC236}">
                <a16:creationId xmlns:a16="http://schemas.microsoft.com/office/drawing/2014/main" id="{6FE745E9-5F55-4616-BD7A-598E17D6548C}"/>
              </a:ext>
            </a:extLst>
          </p:cNvPr>
          <p:cNvSpPr txBox="1">
            <a:spLocks/>
          </p:cNvSpPr>
          <p:nvPr/>
        </p:nvSpPr>
        <p:spPr>
          <a:xfrm>
            <a:off x="799575" y="4761549"/>
            <a:ext cx="1199189" cy="1099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fr-FR" sz="11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Permanence téléphonique</a:t>
            </a:r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BBD0D4D0-C6CE-4E99-B687-D675225AB22B}"/>
              </a:ext>
            </a:extLst>
          </p:cNvPr>
          <p:cNvCxnSpPr>
            <a:cxnSpLocks/>
          </p:cNvCxnSpPr>
          <p:nvPr/>
        </p:nvCxnSpPr>
        <p:spPr>
          <a:xfrm>
            <a:off x="7707297" y="3972286"/>
            <a:ext cx="0" cy="6427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B579B340-BB5B-4C67-9950-5EDC1DA37091}"/>
              </a:ext>
            </a:extLst>
          </p:cNvPr>
          <p:cNvCxnSpPr>
            <a:cxnSpLocks/>
          </p:cNvCxnSpPr>
          <p:nvPr/>
        </p:nvCxnSpPr>
        <p:spPr>
          <a:xfrm>
            <a:off x="1324215" y="3994405"/>
            <a:ext cx="0" cy="6427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B5CD8191-3A7B-456A-9711-33F905616E21}"/>
              </a:ext>
            </a:extLst>
          </p:cNvPr>
          <p:cNvCxnSpPr>
            <a:cxnSpLocks/>
          </p:cNvCxnSpPr>
          <p:nvPr/>
        </p:nvCxnSpPr>
        <p:spPr>
          <a:xfrm>
            <a:off x="2834936" y="3972286"/>
            <a:ext cx="0" cy="6427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14031B62-62F5-4D8E-B9E3-10753810762B}"/>
              </a:ext>
            </a:extLst>
          </p:cNvPr>
          <p:cNvCxnSpPr>
            <a:cxnSpLocks/>
          </p:cNvCxnSpPr>
          <p:nvPr/>
        </p:nvCxnSpPr>
        <p:spPr>
          <a:xfrm>
            <a:off x="4592714" y="3924863"/>
            <a:ext cx="0" cy="6427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28C8F896-D39F-4031-9E81-0067BA3B2945}"/>
              </a:ext>
            </a:extLst>
          </p:cNvPr>
          <p:cNvCxnSpPr>
            <a:cxnSpLocks/>
          </p:cNvCxnSpPr>
          <p:nvPr/>
        </p:nvCxnSpPr>
        <p:spPr>
          <a:xfrm>
            <a:off x="6096000" y="3972286"/>
            <a:ext cx="0" cy="6427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19748EE5-A3F8-4AFE-87DA-2F755EF9B40F}"/>
              </a:ext>
            </a:extLst>
          </p:cNvPr>
          <p:cNvCxnSpPr>
            <a:cxnSpLocks/>
          </p:cNvCxnSpPr>
          <p:nvPr/>
        </p:nvCxnSpPr>
        <p:spPr>
          <a:xfrm>
            <a:off x="9386656" y="3994405"/>
            <a:ext cx="0" cy="6427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F7772E0B-DA0C-4F41-BD1A-CD63F252ED2B}"/>
              </a:ext>
            </a:extLst>
          </p:cNvPr>
          <p:cNvCxnSpPr>
            <a:cxnSpLocks/>
          </p:cNvCxnSpPr>
          <p:nvPr/>
        </p:nvCxnSpPr>
        <p:spPr>
          <a:xfrm>
            <a:off x="10869227" y="3994405"/>
            <a:ext cx="0" cy="6427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Sous-titre 2">
            <a:extLst>
              <a:ext uri="{FF2B5EF4-FFF2-40B4-BE49-F238E27FC236}">
                <a16:creationId xmlns:a16="http://schemas.microsoft.com/office/drawing/2014/main" id="{2C5909F0-5627-43F8-A5A1-A20D7D8EE8C4}"/>
              </a:ext>
            </a:extLst>
          </p:cNvPr>
          <p:cNvSpPr txBox="1">
            <a:spLocks/>
          </p:cNvSpPr>
          <p:nvPr/>
        </p:nvSpPr>
        <p:spPr>
          <a:xfrm>
            <a:off x="2363777" y="4760420"/>
            <a:ext cx="1199189" cy="1099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fr-FR" sz="11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Masterisation de poste</a:t>
            </a:r>
          </a:p>
        </p:txBody>
      </p:sp>
      <p:sp>
        <p:nvSpPr>
          <p:cNvPr id="31" name="Sous-titre 2">
            <a:extLst>
              <a:ext uri="{FF2B5EF4-FFF2-40B4-BE49-F238E27FC236}">
                <a16:creationId xmlns:a16="http://schemas.microsoft.com/office/drawing/2014/main" id="{4BFFAE05-6B68-4506-908A-D0BB70A84C0F}"/>
              </a:ext>
            </a:extLst>
          </p:cNvPr>
          <p:cNvSpPr txBox="1">
            <a:spLocks/>
          </p:cNvSpPr>
          <p:nvPr/>
        </p:nvSpPr>
        <p:spPr>
          <a:xfrm>
            <a:off x="4091936" y="4760420"/>
            <a:ext cx="1199189" cy="1099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fr-FR" sz="11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Installation à distance</a:t>
            </a:r>
          </a:p>
        </p:txBody>
      </p:sp>
      <p:sp>
        <p:nvSpPr>
          <p:cNvPr id="32" name="Sous-titre 2">
            <a:extLst>
              <a:ext uri="{FF2B5EF4-FFF2-40B4-BE49-F238E27FC236}">
                <a16:creationId xmlns:a16="http://schemas.microsoft.com/office/drawing/2014/main" id="{9C7EEF98-FE6E-461F-BE8D-F0D13A5B1B79}"/>
              </a:ext>
            </a:extLst>
          </p:cNvPr>
          <p:cNvSpPr txBox="1">
            <a:spLocks/>
          </p:cNvSpPr>
          <p:nvPr/>
        </p:nvSpPr>
        <p:spPr>
          <a:xfrm>
            <a:off x="5654336" y="4708154"/>
            <a:ext cx="1199189" cy="1099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fr-FR" sz="11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Matériel</a:t>
            </a:r>
          </a:p>
        </p:txBody>
      </p:sp>
      <p:sp>
        <p:nvSpPr>
          <p:cNvPr id="33" name="Sous-titre 2">
            <a:extLst>
              <a:ext uri="{FF2B5EF4-FFF2-40B4-BE49-F238E27FC236}">
                <a16:creationId xmlns:a16="http://schemas.microsoft.com/office/drawing/2014/main" id="{4F34AB7E-0656-4CAA-AFF0-24D34F02E9C3}"/>
              </a:ext>
            </a:extLst>
          </p:cNvPr>
          <p:cNvSpPr txBox="1">
            <a:spLocks/>
          </p:cNvSpPr>
          <p:nvPr/>
        </p:nvSpPr>
        <p:spPr>
          <a:xfrm>
            <a:off x="7132245" y="4707889"/>
            <a:ext cx="1199189" cy="1099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fr-FR" sz="11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Changement de poste</a:t>
            </a:r>
          </a:p>
        </p:txBody>
      </p:sp>
      <p:sp>
        <p:nvSpPr>
          <p:cNvPr id="34" name="Sous-titre 2">
            <a:extLst>
              <a:ext uri="{FF2B5EF4-FFF2-40B4-BE49-F238E27FC236}">
                <a16:creationId xmlns:a16="http://schemas.microsoft.com/office/drawing/2014/main" id="{B2BFD828-5445-4FD1-A5B9-BBE1E5A08180}"/>
              </a:ext>
            </a:extLst>
          </p:cNvPr>
          <p:cNvSpPr txBox="1">
            <a:spLocks/>
          </p:cNvSpPr>
          <p:nvPr/>
        </p:nvSpPr>
        <p:spPr>
          <a:xfrm>
            <a:off x="9136256" y="4725552"/>
            <a:ext cx="1199189" cy="1099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fr-FR" sz="11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GLPI</a:t>
            </a:r>
          </a:p>
        </p:txBody>
      </p:sp>
      <p:sp>
        <p:nvSpPr>
          <p:cNvPr id="35" name="Sous-titre 2">
            <a:extLst>
              <a:ext uri="{FF2B5EF4-FFF2-40B4-BE49-F238E27FC236}">
                <a16:creationId xmlns:a16="http://schemas.microsoft.com/office/drawing/2014/main" id="{4DA913D7-05DC-4F79-A830-335591641AFD}"/>
              </a:ext>
            </a:extLst>
          </p:cNvPr>
          <p:cNvSpPr txBox="1">
            <a:spLocks/>
          </p:cNvSpPr>
          <p:nvPr/>
        </p:nvSpPr>
        <p:spPr>
          <a:xfrm>
            <a:off x="10384438" y="4647758"/>
            <a:ext cx="1199189" cy="1099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fr-FR" sz="11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Décrocheur numérique</a:t>
            </a:r>
          </a:p>
        </p:txBody>
      </p:sp>
    </p:spTree>
    <p:extLst>
      <p:ext uri="{BB962C8B-B14F-4D97-AF65-F5344CB8AC3E}">
        <p14:creationId xmlns:p14="http://schemas.microsoft.com/office/powerpoint/2010/main" val="2064945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30" grpId="0"/>
      <p:bldP spid="31" grpId="0"/>
      <p:bldP spid="32" grpId="0"/>
      <p:bldP spid="33" grpId="0"/>
      <p:bldP spid="34" grpId="0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AFF8-1A50-4829-BDA3-F7D4C08F2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9199984" cy="774441"/>
          </a:xfrm>
        </p:spPr>
        <p:txBody>
          <a:bodyPr>
            <a:normAutofit/>
          </a:bodyPr>
          <a:lstStyle/>
          <a:p>
            <a:r>
              <a:rPr lang="fr-FR" dirty="0"/>
              <a:t>Les logiciels en entreprise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C84BE75F-317F-71A8-F732-11951076F4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0888197"/>
              </p:ext>
            </p:extLst>
          </p:nvPr>
        </p:nvGraphicFramePr>
        <p:xfrm>
          <a:off x="373224" y="774441"/>
          <a:ext cx="11616613" cy="59622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4" name="Image 13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965B5C50-9E68-4B08-9E8A-E5AE2E2964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729898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FC0C1E-F860-4EF8-A429-15962DE14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122546"/>
            <a:ext cx="9404723" cy="1400530"/>
          </a:xfrm>
        </p:spPr>
        <p:txBody>
          <a:bodyPr/>
          <a:lstStyle/>
          <a:p>
            <a:r>
              <a:rPr lang="fr-FR" dirty="0"/>
              <a:t>Gestion des droits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ACD1EF-53EC-443D-84EA-B6B39CF8E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080" y="959942"/>
            <a:ext cx="8946541" cy="4195481"/>
          </a:xfrm>
        </p:spPr>
        <p:txBody>
          <a:bodyPr/>
          <a:lstStyle/>
          <a:p>
            <a:r>
              <a:rPr lang="fr-FR" dirty="0"/>
              <a:t>DONATIR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WHAM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94D2357-A206-433C-B90E-63C431FBF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675" y="1360724"/>
            <a:ext cx="11135793" cy="89361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6CD9661-C48E-4F33-8049-8AA2D093B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675" y="3119933"/>
            <a:ext cx="5760720" cy="2778125"/>
          </a:xfrm>
          <a:prstGeom prst="rect">
            <a:avLst/>
          </a:prstGeom>
        </p:spPr>
      </p:pic>
      <p:pic>
        <p:nvPicPr>
          <p:cNvPr id="6" name="Image 5" descr="Une image contenant Police, texte, logo, Graphique&#10;&#10;Description générée automatiquement">
            <a:extLst>
              <a:ext uri="{FF2B5EF4-FFF2-40B4-BE49-F238E27FC236}">
                <a16:creationId xmlns:a16="http://schemas.microsoft.com/office/drawing/2014/main" id="{1D53C453-9C2C-4140-82F8-F29D26B7F2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6504"/>
            <a:ext cx="2262577" cy="8314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921698443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801</TotalTime>
  <Words>549</Words>
  <Application>Microsoft Office PowerPoint</Application>
  <PresentationFormat>Grand écran</PresentationFormat>
  <Paragraphs>127</Paragraphs>
  <Slides>19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Ion</vt:lpstr>
      <vt:lpstr>Présentation de mon parcours professionnel</vt:lpstr>
      <vt:lpstr>Sommaire</vt:lpstr>
      <vt:lpstr>Mon parcours</vt:lpstr>
      <vt:lpstr>Présentation de l'entreprise</vt:lpstr>
      <vt:lpstr>Présentation PowerPoint</vt:lpstr>
      <vt:lpstr>Présentation PowerPoint</vt:lpstr>
      <vt:lpstr>Mes missions</vt:lpstr>
      <vt:lpstr>Les logiciels en entreprise</vt:lpstr>
      <vt:lpstr>Gestion des droits</vt:lpstr>
      <vt:lpstr>Déploiement</vt:lpstr>
      <vt:lpstr>Assistance</vt:lpstr>
      <vt:lpstr>Surveillance</vt:lpstr>
      <vt:lpstr>Tableau de synthèse</vt:lpstr>
      <vt:lpstr>Les ateliers professionnels en cours de formation</vt:lpstr>
      <vt:lpstr>Veille technologique</vt:lpstr>
      <vt:lpstr>Site de veille </vt:lpstr>
      <vt:lpstr>Organisation de mon développement professionnel</vt:lpstr>
      <vt:lpstr>Mes objectifs</vt:lpstr>
      <vt:lpstr>Merci de votre attention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de mon parcours professionnel</dc:title>
  <dc:creator>FEVRE Dan (Alsace)</dc:creator>
  <cp:lastModifiedBy>FEVRE Dan (Alsace)</cp:lastModifiedBy>
  <cp:revision>53</cp:revision>
  <cp:lastPrinted>2023-05-31T15:06:35Z</cp:lastPrinted>
  <dcterms:created xsi:type="dcterms:W3CDTF">2023-05-31T09:14:41Z</dcterms:created>
  <dcterms:modified xsi:type="dcterms:W3CDTF">2023-06-02T14:59:45Z</dcterms:modified>
</cp:coreProperties>
</file>

<file path=docProps/thumbnail.jpeg>
</file>